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5" r:id="rId1"/>
  </p:sldMasterIdLst>
  <p:handoutMasterIdLst>
    <p:handoutMasterId r:id="rId10"/>
  </p:handoutMasterIdLst>
  <p:sldIdLst>
    <p:sldId id="259" r:id="rId2"/>
    <p:sldId id="263" r:id="rId3"/>
    <p:sldId id="281" r:id="rId4"/>
    <p:sldId id="264" r:id="rId5"/>
    <p:sldId id="269" r:id="rId6"/>
    <p:sldId id="274" r:id="rId7"/>
    <p:sldId id="260" r:id="rId8"/>
    <p:sldId id="29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6989E"/>
    <a:srgbClr val="262626"/>
    <a:srgbClr val="1BA9E9"/>
    <a:srgbClr val="002AB5"/>
    <a:srgbClr val="01048A"/>
    <a:srgbClr val="E3B8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6357" autoAdjust="0"/>
  </p:normalViewPr>
  <p:slideViewPr>
    <p:cSldViewPr snapToGrid="0" snapToObjects="1" showGuides="1">
      <p:cViewPr varScale="1">
        <p:scale>
          <a:sx n="112" d="100"/>
          <a:sy n="112" d="100"/>
        </p:scale>
        <p:origin x="24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4800"/>
    </p:cViewPr>
  </p:sorterViewPr>
  <p:notesViewPr>
    <p:cSldViewPr snapToGrid="0" snapToObjects="1" showGuides="1">
      <p:cViewPr varScale="1">
        <p:scale>
          <a:sx n="172" d="100"/>
          <a:sy n="172" d="100"/>
        </p:scale>
        <p:origin x="6552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6B2AB4F-A192-3545-8EF9-E325F13462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809840-61EB-0342-AA68-9448E55B2F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8F3BB-F397-8343-A68E-A42E99E4429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764B22-6B1C-C845-B23F-15789EB2CA1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1590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Add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pHolder3">
            <a:extLst>
              <a:ext uri="{FF2B5EF4-FFF2-40B4-BE49-F238E27FC236}">
                <a16:creationId xmlns:a16="http://schemas.microsoft.com/office/drawing/2014/main" id="{4E6DEDA2-37F5-457C-9DFA-A0A318653E3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183448" y="-1355339"/>
            <a:ext cx="6707447" cy="9548691"/>
          </a:xfrm>
          <a:custGeom>
            <a:avLst/>
            <a:gdLst>
              <a:gd name="connsiteX0" fmla="*/ 1375177 w 6707447"/>
              <a:gd name="connsiteY0" fmla="*/ 476 h 9548691"/>
              <a:gd name="connsiteX1" fmla="*/ 2636710 w 6707447"/>
              <a:gd name="connsiteY1" fmla="*/ 706678 h 9548691"/>
              <a:gd name="connsiteX2" fmla="*/ 6517921 w 6707447"/>
              <a:gd name="connsiteY2" fmla="*/ 7429135 h 9548691"/>
              <a:gd name="connsiteX3" fmla="*/ 6000770 w 6707447"/>
              <a:gd name="connsiteY3" fmla="*/ 9359167 h 9548691"/>
              <a:gd name="connsiteX4" fmla="*/ 6000771 w 6707447"/>
              <a:gd name="connsiteY4" fmla="*/ 9359166 h 9548691"/>
              <a:gd name="connsiteX5" fmla="*/ 4070738 w 6707447"/>
              <a:gd name="connsiteY5" fmla="*/ 8842015 h 9548691"/>
              <a:gd name="connsiteX6" fmla="*/ 189527 w 6707447"/>
              <a:gd name="connsiteY6" fmla="*/ 2119560 h 9548691"/>
              <a:gd name="connsiteX7" fmla="*/ 706677 w 6707447"/>
              <a:gd name="connsiteY7" fmla="*/ 189527 h 9548691"/>
              <a:gd name="connsiteX8" fmla="*/ 1375177 w 6707447"/>
              <a:gd name="connsiteY8" fmla="*/ 476 h 9548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07447" h="9548691">
                <a:moveTo>
                  <a:pt x="1375177" y="476"/>
                </a:moveTo>
                <a:cubicBezTo>
                  <a:pt x="1876230" y="-12537"/>
                  <a:pt x="2368477" y="242085"/>
                  <a:pt x="2636710" y="706678"/>
                </a:cubicBezTo>
                <a:cubicBezTo>
                  <a:pt x="3930447" y="2947497"/>
                  <a:pt x="5224184" y="5188315"/>
                  <a:pt x="6517921" y="7429135"/>
                </a:cubicBezTo>
                <a:cubicBezTo>
                  <a:pt x="6908078" y="8104906"/>
                  <a:pt x="6676541" y="8969011"/>
                  <a:pt x="6000770" y="9359167"/>
                </a:cubicBezTo>
                <a:lnTo>
                  <a:pt x="6000771" y="9359166"/>
                </a:lnTo>
                <a:cubicBezTo>
                  <a:pt x="5325000" y="9749322"/>
                  <a:pt x="4460894" y="9517786"/>
                  <a:pt x="4070738" y="8842015"/>
                </a:cubicBezTo>
                <a:lnTo>
                  <a:pt x="189527" y="2119560"/>
                </a:lnTo>
                <a:cubicBezTo>
                  <a:pt x="-200630" y="1443789"/>
                  <a:pt x="30907" y="579684"/>
                  <a:pt x="706677" y="189527"/>
                </a:cubicBezTo>
                <a:cubicBezTo>
                  <a:pt x="917856" y="67603"/>
                  <a:pt x="1147426" y="6392"/>
                  <a:pt x="1375177" y="476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10" name="PpHolder4">
            <a:extLst>
              <a:ext uri="{FF2B5EF4-FFF2-40B4-BE49-F238E27FC236}">
                <a16:creationId xmlns:a16="http://schemas.microsoft.com/office/drawing/2014/main" id="{B3E32B0F-909F-407C-9597-BACB9FDE9F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195675" y="5032"/>
            <a:ext cx="1995488" cy="3462346"/>
          </a:xfrm>
          <a:custGeom>
            <a:avLst/>
            <a:gdLst>
              <a:gd name="connsiteX0" fmla="*/ 0 w 1995488"/>
              <a:gd name="connsiteY0" fmla="*/ 0 h 3462346"/>
              <a:gd name="connsiteX1" fmla="*/ 1995488 w 1995488"/>
              <a:gd name="connsiteY1" fmla="*/ 0 h 3462346"/>
              <a:gd name="connsiteX2" fmla="*/ 1995488 w 1995488"/>
              <a:gd name="connsiteY2" fmla="*/ 3462346 h 3462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5488" h="3462346">
                <a:moveTo>
                  <a:pt x="0" y="0"/>
                </a:moveTo>
                <a:lnTo>
                  <a:pt x="1995488" y="0"/>
                </a:lnTo>
                <a:lnTo>
                  <a:pt x="1995488" y="3462346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8" name="PpHolder10">
            <a:extLst>
              <a:ext uri="{FF2B5EF4-FFF2-40B4-BE49-F238E27FC236}">
                <a16:creationId xmlns:a16="http://schemas.microsoft.com/office/drawing/2014/main" id="{B5474543-CB53-4085-95BE-EDEB6CD3A2BE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7428956" y="1635487"/>
            <a:ext cx="4266621" cy="6018322"/>
          </a:xfrm>
          <a:custGeom>
            <a:avLst/>
            <a:gdLst>
              <a:gd name="connsiteX0" fmla="*/ 911723 w 4266621"/>
              <a:gd name="connsiteY0" fmla="*/ 316 h 6018322"/>
              <a:gd name="connsiteX1" fmla="*/ 1748099 w 4266621"/>
              <a:gd name="connsiteY1" fmla="*/ 468517 h 6018322"/>
              <a:gd name="connsiteX2" fmla="*/ 4140968 w 4266621"/>
              <a:gd name="connsiteY2" fmla="*/ 4613087 h 6018322"/>
              <a:gd name="connsiteX3" fmla="*/ 3798105 w 4266621"/>
              <a:gd name="connsiteY3" fmla="*/ 5892669 h 6018322"/>
              <a:gd name="connsiteX4" fmla="*/ 2518523 w 4266621"/>
              <a:gd name="connsiteY4" fmla="*/ 5549806 h 6018322"/>
              <a:gd name="connsiteX5" fmla="*/ 125654 w 4266621"/>
              <a:gd name="connsiteY5" fmla="*/ 1405236 h 6018322"/>
              <a:gd name="connsiteX6" fmla="*/ 468517 w 4266621"/>
              <a:gd name="connsiteY6" fmla="*/ 125653 h 6018322"/>
              <a:gd name="connsiteX7" fmla="*/ 911723 w 4266621"/>
              <a:gd name="connsiteY7" fmla="*/ 316 h 6018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66621" h="6018322">
                <a:moveTo>
                  <a:pt x="911723" y="316"/>
                </a:moveTo>
                <a:cubicBezTo>
                  <a:pt x="1243912" y="-8312"/>
                  <a:pt x="1570265" y="160498"/>
                  <a:pt x="1748099" y="468517"/>
                </a:cubicBezTo>
                <a:lnTo>
                  <a:pt x="4140968" y="4613087"/>
                </a:lnTo>
                <a:cubicBezTo>
                  <a:pt x="4399636" y="5061113"/>
                  <a:pt x="4246131" y="5634001"/>
                  <a:pt x="3798105" y="5892669"/>
                </a:cubicBezTo>
                <a:cubicBezTo>
                  <a:pt x="3350079" y="6151337"/>
                  <a:pt x="2777191" y="5997832"/>
                  <a:pt x="2518523" y="5549806"/>
                </a:cubicBezTo>
                <a:lnTo>
                  <a:pt x="125654" y="1405236"/>
                </a:lnTo>
                <a:cubicBezTo>
                  <a:pt x="-133014" y="957209"/>
                  <a:pt x="20491" y="384322"/>
                  <a:pt x="468517" y="125653"/>
                </a:cubicBezTo>
                <a:cubicBezTo>
                  <a:pt x="608525" y="44820"/>
                  <a:pt x="760727" y="4237"/>
                  <a:pt x="911723" y="316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2906A233-4EB8-4AC3-BE16-8FF2BFFA75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1348" y="2514600"/>
            <a:ext cx="5926513" cy="155997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7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1C8313EA-6432-4144-964F-F5A12C9925D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348" y="3698470"/>
            <a:ext cx="5926513" cy="369332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995744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Add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pHolder1">
            <a:extLst>
              <a:ext uri="{FF2B5EF4-FFF2-40B4-BE49-F238E27FC236}">
                <a16:creationId xmlns:a16="http://schemas.microsoft.com/office/drawing/2014/main" id="{48C79BAE-F817-4BF4-8130-E16DCFEE82B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8012" y="1600200"/>
            <a:ext cx="10975976" cy="3352800"/>
          </a:xfrm>
          <a:custGeom>
            <a:avLst/>
            <a:gdLst>
              <a:gd name="connsiteX0" fmla="*/ 203984 w 10975976"/>
              <a:gd name="connsiteY0" fmla="*/ 0 h 3352800"/>
              <a:gd name="connsiteX1" fmla="*/ 10771992 w 10975976"/>
              <a:gd name="connsiteY1" fmla="*/ 0 h 3352800"/>
              <a:gd name="connsiteX2" fmla="*/ 10975976 w 10975976"/>
              <a:gd name="connsiteY2" fmla="*/ 203984 h 3352800"/>
              <a:gd name="connsiteX3" fmla="*/ 10975976 w 10975976"/>
              <a:gd name="connsiteY3" fmla="*/ 3148816 h 3352800"/>
              <a:gd name="connsiteX4" fmla="*/ 10771992 w 10975976"/>
              <a:gd name="connsiteY4" fmla="*/ 3352800 h 3352800"/>
              <a:gd name="connsiteX5" fmla="*/ 203984 w 10975976"/>
              <a:gd name="connsiteY5" fmla="*/ 3352800 h 3352800"/>
              <a:gd name="connsiteX6" fmla="*/ 0 w 10975976"/>
              <a:gd name="connsiteY6" fmla="*/ 3148816 h 3352800"/>
              <a:gd name="connsiteX7" fmla="*/ 0 w 10975976"/>
              <a:gd name="connsiteY7" fmla="*/ 203984 h 3352800"/>
              <a:gd name="connsiteX8" fmla="*/ 203984 w 10975976"/>
              <a:gd name="connsiteY8" fmla="*/ 0 h 335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75976" h="3352800">
                <a:moveTo>
                  <a:pt x="203984" y="0"/>
                </a:moveTo>
                <a:lnTo>
                  <a:pt x="10771992" y="0"/>
                </a:lnTo>
                <a:cubicBezTo>
                  <a:pt x="10884649" y="0"/>
                  <a:pt x="10975976" y="91327"/>
                  <a:pt x="10975976" y="203984"/>
                </a:cubicBezTo>
                <a:lnTo>
                  <a:pt x="10975976" y="3148816"/>
                </a:lnTo>
                <a:cubicBezTo>
                  <a:pt x="10975976" y="3261473"/>
                  <a:pt x="10884649" y="3352800"/>
                  <a:pt x="10771992" y="3352800"/>
                </a:cubicBezTo>
                <a:lnTo>
                  <a:pt x="203984" y="3352800"/>
                </a:lnTo>
                <a:cubicBezTo>
                  <a:pt x="91327" y="3352800"/>
                  <a:pt x="0" y="3261473"/>
                  <a:pt x="0" y="3148816"/>
                </a:cubicBezTo>
                <a:lnTo>
                  <a:pt x="0" y="203984"/>
                </a:lnTo>
                <a:cubicBezTo>
                  <a:pt x="0" y="91327"/>
                  <a:pt x="91327" y="0"/>
                  <a:pt x="203984" y="0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7" name="PpHolder4">
            <a:extLst>
              <a:ext uri="{FF2B5EF4-FFF2-40B4-BE49-F238E27FC236}">
                <a16:creationId xmlns:a16="http://schemas.microsoft.com/office/drawing/2014/main" id="{468E9B8F-2D41-45CB-98A9-68C49997454D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5302930" y="4024141"/>
            <a:ext cx="1586143" cy="1586144"/>
          </a:xfrm>
          <a:custGeom>
            <a:avLst/>
            <a:gdLst>
              <a:gd name="connsiteX0" fmla="*/ 793071 w 1586143"/>
              <a:gd name="connsiteY0" fmla="*/ 0 h 1586144"/>
              <a:gd name="connsiteX1" fmla="*/ 1586143 w 1586143"/>
              <a:gd name="connsiteY1" fmla="*/ 793072 h 1586144"/>
              <a:gd name="connsiteX2" fmla="*/ 793071 w 1586143"/>
              <a:gd name="connsiteY2" fmla="*/ 1586144 h 1586144"/>
              <a:gd name="connsiteX3" fmla="*/ 0 w 1586143"/>
              <a:gd name="connsiteY3" fmla="*/ 793072 h 1586144"/>
              <a:gd name="connsiteX4" fmla="*/ 793071 w 1586143"/>
              <a:gd name="connsiteY4" fmla="*/ 0 h 1586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143" h="1586144">
                <a:moveTo>
                  <a:pt x="793071" y="0"/>
                </a:moveTo>
                <a:cubicBezTo>
                  <a:pt x="1231073" y="0"/>
                  <a:pt x="1586143" y="355070"/>
                  <a:pt x="1586143" y="793072"/>
                </a:cubicBezTo>
                <a:cubicBezTo>
                  <a:pt x="1586143" y="1231074"/>
                  <a:pt x="1231073" y="1586144"/>
                  <a:pt x="793071" y="1586144"/>
                </a:cubicBezTo>
                <a:cubicBezTo>
                  <a:pt x="355070" y="1586144"/>
                  <a:pt x="0" y="1231074"/>
                  <a:pt x="0" y="793072"/>
                </a:cubicBezTo>
                <a:cubicBezTo>
                  <a:pt x="0" y="355070"/>
                  <a:pt x="355070" y="0"/>
                  <a:pt x="793071" y="0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7CA267F6-E52F-4138-9941-F59B6CE374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2813" y="436121"/>
            <a:ext cx="10366375" cy="9144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400">
                <a:latin typeface="+mj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068689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70E8BC-0141-4888-8028-4721FD68AEB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" y="3698746"/>
            <a:ext cx="4894618" cy="1873438"/>
          </a:xfrm>
          <a:custGeom>
            <a:avLst/>
            <a:gdLst>
              <a:gd name="connsiteX0" fmla="*/ 0 w 4894618"/>
              <a:gd name="connsiteY0" fmla="*/ 0 h 1873438"/>
              <a:gd name="connsiteX1" fmla="*/ 3957899 w 4894618"/>
              <a:gd name="connsiteY1" fmla="*/ 0 h 1873438"/>
              <a:gd name="connsiteX2" fmla="*/ 4894618 w 4894618"/>
              <a:gd name="connsiteY2" fmla="*/ 936719 h 1873438"/>
              <a:gd name="connsiteX3" fmla="*/ 3957899 w 4894618"/>
              <a:gd name="connsiteY3" fmla="*/ 1873438 h 1873438"/>
              <a:gd name="connsiteX4" fmla="*/ 0 w 4894618"/>
              <a:gd name="connsiteY4" fmla="*/ 1873438 h 1873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94618" h="1873438">
                <a:moveTo>
                  <a:pt x="0" y="0"/>
                </a:moveTo>
                <a:lnTo>
                  <a:pt x="3957899" y="0"/>
                </a:lnTo>
                <a:cubicBezTo>
                  <a:pt x="4475235" y="0"/>
                  <a:pt x="4894618" y="419383"/>
                  <a:pt x="4894618" y="936719"/>
                </a:cubicBezTo>
                <a:cubicBezTo>
                  <a:pt x="4894618" y="1454055"/>
                  <a:pt x="4475235" y="1873438"/>
                  <a:pt x="3957899" y="1873438"/>
                </a:cubicBezTo>
                <a:lnTo>
                  <a:pt x="0" y="1873438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D420653-ACE4-4DBB-B55B-EA76E8281B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1290742"/>
            <a:ext cx="6918081" cy="2405806"/>
          </a:xfrm>
          <a:custGeom>
            <a:avLst/>
            <a:gdLst>
              <a:gd name="connsiteX0" fmla="*/ 0 w 6918081"/>
              <a:gd name="connsiteY0" fmla="*/ 0 h 2405806"/>
              <a:gd name="connsiteX1" fmla="*/ 5715178 w 6918081"/>
              <a:gd name="connsiteY1" fmla="*/ 0 h 2405806"/>
              <a:gd name="connsiteX2" fmla="*/ 6918081 w 6918081"/>
              <a:gd name="connsiteY2" fmla="*/ 1202903 h 2405806"/>
              <a:gd name="connsiteX3" fmla="*/ 5715178 w 6918081"/>
              <a:gd name="connsiteY3" fmla="*/ 2405806 h 2405806"/>
              <a:gd name="connsiteX4" fmla="*/ 0 w 6918081"/>
              <a:gd name="connsiteY4" fmla="*/ 2405806 h 2405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18081" h="2405806">
                <a:moveTo>
                  <a:pt x="0" y="0"/>
                </a:moveTo>
                <a:lnTo>
                  <a:pt x="5715178" y="0"/>
                </a:lnTo>
                <a:cubicBezTo>
                  <a:pt x="6379523" y="0"/>
                  <a:pt x="6918081" y="538558"/>
                  <a:pt x="6918081" y="1202903"/>
                </a:cubicBezTo>
                <a:cubicBezTo>
                  <a:pt x="6918081" y="1867248"/>
                  <a:pt x="6379523" y="2405806"/>
                  <a:pt x="5715178" y="2405806"/>
                </a:cubicBezTo>
                <a:lnTo>
                  <a:pt x="0" y="2405806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0ABD7FA5-686B-47EF-9AE3-4C1886BA7E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37497" y="1765955"/>
            <a:ext cx="3757117" cy="163121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ts val="6000"/>
              </a:lnSpc>
              <a:buNone/>
              <a:defRPr sz="60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15094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Add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pHolder2">
            <a:extLst>
              <a:ext uri="{FF2B5EF4-FFF2-40B4-BE49-F238E27FC236}">
                <a16:creationId xmlns:a16="http://schemas.microsoft.com/office/drawing/2014/main" id="{1A72AA9A-91BD-4619-A3B7-7B359B18CF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05601" y="1295400"/>
            <a:ext cx="4573589" cy="4266662"/>
          </a:xfrm>
          <a:custGeom>
            <a:avLst/>
            <a:gdLst>
              <a:gd name="connsiteX0" fmla="*/ 0 w 4573589"/>
              <a:gd name="connsiteY0" fmla="*/ 0 h 4266662"/>
              <a:gd name="connsiteX1" fmla="*/ 4573589 w 4573589"/>
              <a:gd name="connsiteY1" fmla="*/ 0 h 4266662"/>
              <a:gd name="connsiteX2" fmla="*/ 4573589 w 4573589"/>
              <a:gd name="connsiteY2" fmla="*/ 4266662 h 4266662"/>
              <a:gd name="connsiteX3" fmla="*/ 0 w 4573589"/>
              <a:gd name="connsiteY3" fmla="*/ 4266662 h 4266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3589" h="4266662">
                <a:moveTo>
                  <a:pt x="0" y="0"/>
                </a:moveTo>
                <a:lnTo>
                  <a:pt x="4573589" y="0"/>
                </a:lnTo>
                <a:lnTo>
                  <a:pt x="4573589" y="4266662"/>
                </a:lnTo>
                <a:lnTo>
                  <a:pt x="0" y="4266662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5B96747-611E-4B01-95F2-EDEBA039E6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2810" y="1350496"/>
            <a:ext cx="4573587" cy="177370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>
                <a:latin typeface="+mj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1C43D43-1EC8-47E1-B687-265261134C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2810" y="1127561"/>
            <a:ext cx="4573587" cy="337116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67467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Add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pHolder3">
            <a:extLst>
              <a:ext uri="{FF2B5EF4-FFF2-40B4-BE49-F238E27FC236}">
                <a16:creationId xmlns:a16="http://schemas.microsoft.com/office/drawing/2014/main" id="{B9C9609F-54FF-4C80-8003-6F1CB84CA43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5181601" cy="6858000"/>
          </a:xfrm>
          <a:custGeom>
            <a:avLst/>
            <a:gdLst>
              <a:gd name="connsiteX0" fmla="*/ 0 w 5181601"/>
              <a:gd name="connsiteY0" fmla="*/ 0 h 6858000"/>
              <a:gd name="connsiteX1" fmla="*/ 5181601 w 5181601"/>
              <a:gd name="connsiteY1" fmla="*/ 0 h 6858000"/>
              <a:gd name="connsiteX2" fmla="*/ 5181601 w 5181601"/>
              <a:gd name="connsiteY2" fmla="*/ 6858000 h 6858000"/>
              <a:gd name="connsiteX3" fmla="*/ 0 w 51816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81601" h="6858000">
                <a:moveTo>
                  <a:pt x="0" y="0"/>
                </a:moveTo>
                <a:lnTo>
                  <a:pt x="5181601" y="0"/>
                </a:lnTo>
                <a:lnTo>
                  <a:pt x="5181601" y="6858000"/>
                </a:lnTo>
                <a:lnTo>
                  <a:pt x="0" y="6858000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618057CA-E633-4CD1-BE77-85C9300171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5999" y="1114212"/>
            <a:ext cx="5487988" cy="1446549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>
                <a:latin typeface="+mj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623108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Add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pHolder3">
            <a:extLst>
              <a:ext uri="{FF2B5EF4-FFF2-40B4-BE49-F238E27FC236}">
                <a16:creationId xmlns:a16="http://schemas.microsoft.com/office/drawing/2014/main" id="{DD4AA8EC-70FE-46BC-B18F-87FCB08D707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50960" y="-624808"/>
            <a:ext cx="6611948" cy="6611947"/>
          </a:xfrm>
          <a:custGeom>
            <a:avLst/>
            <a:gdLst>
              <a:gd name="connsiteX0" fmla="*/ 3744684 w 6611948"/>
              <a:gd name="connsiteY0" fmla="*/ 0 h 6611947"/>
              <a:gd name="connsiteX1" fmla="*/ 5772147 w 6611948"/>
              <a:gd name="connsiteY1" fmla="*/ 839803 h 6611947"/>
              <a:gd name="connsiteX2" fmla="*/ 5772146 w 6611948"/>
              <a:gd name="connsiteY2" fmla="*/ 839803 h 6611947"/>
              <a:gd name="connsiteX3" fmla="*/ 5772146 w 6611948"/>
              <a:gd name="connsiteY3" fmla="*/ 4894729 h 6611947"/>
              <a:gd name="connsiteX4" fmla="*/ 4894729 w 6611948"/>
              <a:gd name="connsiteY4" fmla="*/ 5772145 h 6611947"/>
              <a:gd name="connsiteX5" fmla="*/ 839803 w 6611948"/>
              <a:gd name="connsiteY5" fmla="*/ 5772145 h 6611947"/>
              <a:gd name="connsiteX6" fmla="*/ 839803 w 6611948"/>
              <a:gd name="connsiteY6" fmla="*/ 1717219 h 6611947"/>
              <a:gd name="connsiteX7" fmla="*/ 1717220 w 6611948"/>
              <a:gd name="connsiteY7" fmla="*/ 839803 h 6611947"/>
              <a:gd name="connsiteX8" fmla="*/ 3744684 w 6611948"/>
              <a:gd name="connsiteY8" fmla="*/ 0 h 661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611948" h="6611947">
                <a:moveTo>
                  <a:pt x="3744684" y="0"/>
                </a:moveTo>
                <a:cubicBezTo>
                  <a:pt x="4478481" y="0"/>
                  <a:pt x="5212279" y="279934"/>
                  <a:pt x="5772147" y="839803"/>
                </a:cubicBezTo>
                <a:lnTo>
                  <a:pt x="5772146" y="839803"/>
                </a:lnTo>
                <a:cubicBezTo>
                  <a:pt x="6891882" y="1959539"/>
                  <a:pt x="6891882" y="3774992"/>
                  <a:pt x="5772146" y="4894729"/>
                </a:cubicBezTo>
                <a:lnTo>
                  <a:pt x="4894729" y="5772145"/>
                </a:lnTo>
                <a:cubicBezTo>
                  <a:pt x="3774992" y="6891882"/>
                  <a:pt x="1959540" y="6891882"/>
                  <a:pt x="839803" y="5772145"/>
                </a:cubicBezTo>
                <a:cubicBezTo>
                  <a:pt x="-279934" y="4652408"/>
                  <a:pt x="-279934" y="2836956"/>
                  <a:pt x="839803" y="1717219"/>
                </a:cubicBezTo>
                <a:cubicBezTo>
                  <a:pt x="1132275" y="1424747"/>
                  <a:pt x="1424749" y="1132275"/>
                  <a:pt x="1717220" y="839803"/>
                </a:cubicBezTo>
                <a:cubicBezTo>
                  <a:pt x="2277089" y="279934"/>
                  <a:pt x="3010886" y="0"/>
                  <a:pt x="3744684" y="0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F17FB5E1-4810-49DD-AC2A-D9607C9A1E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7613" y="1130179"/>
            <a:ext cx="5065486" cy="1012606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ts val="6000"/>
              </a:lnSpc>
              <a:buNone/>
              <a:defRPr sz="6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430526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Add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pHolder2">
            <a:extLst>
              <a:ext uri="{FF2B5EF4-FFF2-40B4-BE49-F238E27FC236}">
                <a16:creationId xmlns:a16="http://schemas.microsoft.com/office/drawing/2014/main" id="{42F47434-DC4C-4A8A-9752-5B6E7C52BE2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229600" y="685801"/>
            <a:ext cx="3049586" cy="2736853"/>
          </a:xfrm>
          <a:custGeom>
            <a:avLst/>
            <a:gdLst>
              <a:gd name="connsiteX0" fmla="*/ 0 w 3049586"/>
              <a:gd name="connsiteY0" fmla="*/ 0 h 2736853"/>
              <a:gd name="connsiteX1" fmla="*/ 3049586 w 3049586"/>
              <a:gd name="connsiteY1" fmla="*/ 0 h 2736853"/>
              <a:gd name="connsiteX2" fmla="*/ 3049586 w 3049586"/>
              <a:gd name="connsiteY2" fmla="*/ 2736853 h 2736853"/>
              <a:gd name="connsiteX3" fmla="*/ 0 w 3049586"/>
              <a:gd name="connsiteY3" fmla="*/ 2736853 h 2736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9586" h="2736853">
                <a:moveTo>
                  <a:pt x="0" y="0"/>
                </a:moveTo>
                <a:lnTo>
                  <a:pt x="3049586" y="0"/>
                </a:lnTo>
                <a:lnTo>
                  <a:pt x="3049586" y="2736853"/>
                </a:lnTo>
                <a:lnTo>
                  <a:pt x="0" y="2736853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10" name="PpHolder3">
            <a:extLst>
              <a:ext uri="{FF2B5EF4-FFF2-40B4-BE49-F238E27FC236}">
                <a16:creationId xmlns:a16="http://schemas.microsoft.com/office/drawing/2014/main" id="{47382870-3803-438E-AF0F-3376A63848E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62400" y="3720613"/>
            <a:ext cx="7316788" cy="2451588"/>
          </a:xfrm>
          <a:custGeom>
            <a:avLst/>
            <a:gdLst>
              <a:gd name="connsiteX0" fmla="*/ 0 w 7316788"/>
              <a:gd name="connsiteY0" fmla="*/ 0 h 2451588"/>
              <a:gd name="connsiteX1" fmla="*/ 7316788 w 7316788"/>
              <a:gd name="connsiteY1" fmla="*/ 0 h 2451588"/>
              <a:gd name="connsiteX2" fmla="*/ 7316788 w 7316788"/>
              <a:gd name="connsiteY2" fmla="*/ 2451588 h 2451588"/>
              <a:gd name="connsiteX3" fmla="*/ 0 w 7316788"/>
              <a:gd name="connsiteY3" fmla="*/ 2451588 h 2451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16788" h="2451588">
                <a:moveTo>
                  <a:pt x="0" y="0"/>
                </a:moveTo>
                <a:lnTo>
                  <a:pt x="7316788" y="0"/>
                </a:lnTo>
                <a:lnTo>
                  <a:pt x="7316788" y="2451588"/>
                </a:lnTo>
                <a:lnTo>
                  <a:pt x="0" y="2451588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8" name="PpHolder17">
            <a:extLst>
              <a:ext uri="{FF2B5EF4-FFF2-40B4-BE49-F238E27FC236}">
                <a16:creationId xmlns:a16="http://schemas.microsoft.com/office/drawing/2014/main" id="{576D9A42-D3F9-4812-AE19-7D68804A2CF8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912814" y="3720614"/>
            <a:ext cx="2744787" cy="2451587"/>
          </a:xfrm>
          <a:custGeom>
            <a:avLst/>
            <a:gdLst>
              <a:gd name="connsiteX0" fmla="*/ 0 w 2744787"/>
              <a:gd name="connsiteY0" fmla="*/ 0 h 2451587"/>
              <a:gd name="connsiteX1" fmla="*/ 2744787 w 2744787"/>
              <a:gd name="connsiteY1" fmla="*/ 0 h 2451587"/>
              <a:gd name="connsiteX2" fmla="*/ 2744787 w 2744787"/>
              <a:gd name="connsiteY2" fmla="*/ 2451587 h 2451587"/>
              <a:gd name="connsiteX3" fmla="*/ 0 w 2744787"/>
              <a:gd name="connsiteY3" fmla="*/ 2451587 h 245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4787" h="2451587">
                <a:moveTo>
                  <a:pt x="0" y="0"/>
                </a:moveTo>
                <a:lnTo>
                  <a:pt x="2744787" y="0"/>
                </a:lnTo>
                <a:lnTo>
                  <a:pt x="2744787" y="2451587"/>
                </a:lnTo>
                <a:lnTo>
                  <a:pt x="0" y="2451587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C6F87638-011F-4091-8FF5-B82E5ECA725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40894" y="685801"/>
            <a:ext cx="6726756" cy="769439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>
                <a:latin typeface="+mj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220811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Add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829C95F7-EFC1-4689-B7E4-6A31C2D472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34478" y="918706"/>
            <a:ext cx="3744711" cy="144655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>
                <a:latin typeface="+mj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042544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Add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pHolder3">
            <a:extLst>
              <a:ext uri="{FF2B5EF4-FFF2-40B4-BE49-F238E27FC236}">
                <a16:creationId xmlns:a16="http://schemas.microsoft.com/office/drawing/2014/main" id="{93E11384-90CF-4113-9829-E8CC70C2A8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17220"/>
            <a:ext cx="12192000" cy="6440780"/>
          </a:xfrm>
          <a:custGeom>
            <a:avLst/>
            <a:gdLst>
              <a:gd name="connsiteX0" fmla="*/ 9759459 w 12192000"/>
              <a:gd name="connsiteY0" fmla="*/ 974 h 6440780"/>
              <a:gd name="connsiteX1" fmla="*/ 12166297 w 12192000"/>
              <a:gd name="connsiteY1" fmla="*/ 903335 h 6440780"/>
              <a:gd name="connsiteX2" fmla="*/ 12192000 w 12192000"/>
              <a:gd name="connsiteY2" fmla="*/ 925920 h 6440780"/>
              <a:gd name="connsiteX3" fmla="*/ 12192000 w 12192000"/>
              <a:gd name="connsiteY3" fmla="*/ 6440780 h 6440780"/>
              <a:gd name="connsiteX4" fmla="*/ 0 w 12192000"/>
              <a:gd name="connsiteY4" fmla="*/ 6440780 h 6440780"/>
              <a:gd name="connsiteX5" fmla="*/ 0 w 12192000"/>
              <a:gd name="connsiteY5" fmla="*/ 5001938 h 6440780"/>
              <a:gd name="connsiteX6" fmla="*/ 88151 w 12192000"/>
              <a:gd name="connsiteY6" fmla="*/ 4941697 h 6440780"/>
              <a:gd name="connsiteX7" fmla="*/ 258599 w 12192000"/>
              <a:gd name="connsiteY7" fmla="*/ 4837456 h 6440780"/>
              <a:gd name="connsiteX8" fmla="*/ 7735530 w 12192000"/>
              <a:gd name="connsiteY8" fmla="*/ 520648 h 6440780"/>
              <a:gd name="connsiteX9" fmla="*/ 9759459 w 12192000"/>
              <a:gd name="connsiteY9" fmla="*/ 974 h 6440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440780">
                <a:moveTo>
                  <a:pt x="9759459" y="974"/>
                </a:moveTo>
                <a:cubicBezTo>
                  <a:pt x="10633201" y="20550"/>
                  <a:pt x="11486265" y="334944"/>
                  <a:pt x="12166297" y="903335"/>
                </a:cubicBezTo>
                <a:lnTo>
                  <a:pt x="12192000" y="925920"/>
                </a:lnTo>
                <a:lnTo>
                  <a:pt x="12192000" y="6440780"/>
                </a:lnTo>
                <a:lnTo>
                  <a:pt x="0" y="6440780"/>
                </a:lnTo>
                <a:lnTo>
                  <a:pt x="0" y="5001938"/>
                </a:lnTo>
                <a:lnTo>
                  <a:pt x="88151" y="4941697"/>
                </a:lnTo>
                <a:cubicBezTo>
                  <a:pt x="143766" y="4905715"/>
                  <a:pt x="200586" y="4870950"/>
                  <a:pt x="258599" y="4837456"/>
                </a:cubicBezTo>
                <a:lnTo>
                  <a:pt x="7735530" y="520648"/>
                </a:lnTo>
                <a:cubicBezTo>
                  <a:pt x="8373671" y="152217"/>
                  <a:pt x="9072948" y="-14407"/>
                  <a:pt x="9759459" y="974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1">
            <a:noAutofit/>
          </a:bodyPr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7" name="PpHolder5">
            <a:extLst>
              <a:ext uri="{FF2B5EF4-FFF2-40B4-BE49-F238E27FC236}">
                <a16:creationId xmlns:a16="http://schemas.microsoft.com/office/drawing/2014/main" id="{12BBDBAB-C3ED-4FBB-9651-047267EF9C20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493493" y="414032"/>
            <a:ext cx="7149519" cy="5314637"/>
          </a:xfrm>
          <a:custGeom>
            <a:avLst/>
            <a:gdLst>
              <a:gd name="connsiteX0" fmla="*/ 5707752 w 7149519"/>
              <a:gd name="connsiteY0" fmla="*/ 473 h 5314637"/>
              <a:gd name="connsiteX1" fmla="*/ 6961207 w 7149519"/>
              <a:gd name="connsiteY1" fmla="*/ 702153 h 5314637"/>
              <a:gd name="connsiteX2" fmla="*/ 6447367 w 7149519"/>
              <a:gd name="connsiteY2" fmla="*/ 2619829 h 5314637"/>
              <a:gd name="connsiteX3" fmla="*/ 2105989 w 7149519"/>
              <a:gd name="connsiteY3" fmla="*/ 5126325 h 5314637"/>
              <a:gd name="connsiteX4" fmla="*/ 188313 w 7149519"/>
              <a:gd name="connsiteY4" fmla="*/ 4612485 h 5314637"/>
              <a:gd name="connsiteX5" fmla="*/ 702153 w 7149519"/>
              <a:gd name="connsiteY5" fmla="*/ 2694810 h 5314637"/>
              <a:gd name="connsiteX6" fmla="*/ 5043532 w 7149519"/>
              <a:gd name="connsiteY6" fmla="*/ 188314 h 5314637"/>
              <a:gd name="connsiteX7" fmla="*/ 5707752 w 7149519"/>
              <a:gd name="connsiteY7" fmla="*/ 473 h 5314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49519" h="5314637">
                <a:moveTo>
                  <a:pt x="5707752" y="473"/>
                </a:moveTo>
                <a:cubicBezTo>
                  <a:pt x="6205596" y="-12457"/>
                  <a:pt x="6694692" y="240535"/>
                  <a:pt x="6961207" y="702153"/>
                </a:cubicBezTo>
                <a:cubicBezTo>
                  <a:pt x="7348866" y="1373598"/>
                  <a:pt x="7118812" y="2232171"/>
                  <a:pt x="6447367" y="2619829"/>
                </a:cubicBezTo>
                <a:lnTo>
                  <a:pt x="2105989" y="5126325"/>
                </a:lnTo>
                <a:cubicBezTo>
                  <a:pt x="1434545" y="5513983"/>
                  <a:pt x="575972" y="5283929"/>
                  <a:pt x="188313" y="4612485"/>
                </a:cubicBezTo>
                <a:cubicBezTo>
                  <a:pt x="-199345" y="3941041"/>
                  <a:pt x="30709" y="3082468"/>
                  <a:pt x="702153" y="2694810"/>
                </a:cubicBezTo>
                <a:lnTo>
                  <a:pt x="5043532" y="188314"/>
                </a:lnTo>
                <a:cubicBezTo>
                  <a:pt x="5253358" y="67170"/>
                  <a:pt x="5481458" y="6351"/>
                  <a:pt x="5707752" y="473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>
            <a:lvl1pPr>
              <a:defRPr lang="en-ID" sz="60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 defTabSz="457200"/>
            <a:endParaRPr lang="en-ID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C3F42EA4-76D1-4801-8669-8D86F0CA43C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72583" y="3323162"/>
            <a:ext cx="5691186" cy="1559974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72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831CD95D-2532-422E-80B6-F1CD10C72D0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72583" y="4507032"/>
            <a:ext cx="5691186" cy="369332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ID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035403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E64EC1B-1993-4373-B719-BF1EB6729826}"/>
              </a:ext>
            </a:extLst>
          </p:cNvPr>
          <p:cNvSpPr/>
          <p:nvPr userDrawn="1"/>
        </p:nvSpPr>
        <p:spPr>
          <a:xfrm>
            <a:off x="11513764" y="6153990"/>
            <a:ext cx="678236" cy="704011"/>
          </a:xfrm>
          <a:custGeom>
            <a:avLst/>
            <a:gdLst>
              <a:gd name="connsiteX0" fmla="*/ 177719 w 678236"/>
              <a:gd name="connsiteY0" fmla="*/ 0 h 704011"/>
              <a:gd name="connsiteX1" fmla="*/ 303384 w 678236"/>
              <a:gd name="connsiteY1" fmla="*/ 52052 h 704011"/>
              <a:gd name="connsiteX2" fmla="*/ 678236 w 678236"/>
              <a:gd name="connsiteY2" fmla="*/ 426906 h 704011"/>
              <a:gd name="connsiteX3" fmla="*/ 678236 w 678236"/>
              <a:gd name="connsiteY3" fmla="*/ 704011 h 704011"/>
              <a:gd name="connsiteX4" fmla="*/ 452681 w 678236"/>
              <a:gd name="connsiteY4" fmla="*/ 704011 h 704011"/>
              <a:gd name="connsiteX5" fmla="*/ 52053 w 678236"/>
              <a:gd name="connsiteY5" fmla="*/ 303384 h 704011"/>
              <a:gd name="connsiteX6" fmla="*/ 52053 w 678236"/>
              <a:gd name="connsiteY6" fmla="*/ 52052 h 704011"/>
              <a:gd name="connsiteX7" fmla="*/ 177719 w 678236"/>
              <a:gd name="connsiteY7" fmla="*/ 0 h 704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8236" h="704011">
                <a:moveTo>
                  <a:pt x="177719" y="0"/>
                </a:moveTo>
                <a:cubicBezTo>
                  <a:pt x="223201" y="0"/>
                  <a:pt x="268683" y="17351"/>
                  <a:pt x="303384" y="52052"/>
                </a:cubicBezTo>
                <a:lnTo>
                  <a:pt x="678236" y="426906"/>
                </a:lnTo>
                <a:lnTo>
                  <a:pt x="678236" y="704011"/>
                </a:lnTo>
                <a:lnTo>
                  <a:pt x="452681" y="704011"/>
                </a:lnTo>
                <a:lnTo>
                  <a:pt x="52053" y="303384"/>
                </a:lnTo>
                <a:cubicBezTo>
                  <a:pt x="-17350" y="233980"/>
                  <a:pt x="-17350" y="121456"/>
                  <a:pt x="52053" y="52052"/>
                </a:cubicBezTo>
                <a:cubicBezTo>
                  <a:pt x="86755" y="17351"/>
                  <a:pt x="132237" y="0"/>
                  <a:pt x="177719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2F255D5-4D98-412F-8386-66F057D0F002}"/>
              </a:ext>
            </a:extLst>
          </p:cNvPr>
          <p:cNvSpPr txBox="1">
            <a:spLocks/>
          </p:cNvSpPr>
          <p:nvPr userDrawn="1"/>
        </p:nvSpPr>
        <p:spPr>
          <a:xfrm>
            <a:off x="11588816" y="6244872"/>
            <a:ext cx="414034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696CAF5E-82FD-46C1-8113-274199A6E6F4}" type="slidenum">
              <a:rPr lang="id-ID" sz="1200" smtClean="0">
                <a:solidFill>
                  <a:schemeClr val="bg2"/>
                </a:solidFill>
                <a:latin typeface="+mj-lt"/>
              </a:rPr>
              <a:pPr algn="ctr"/>
              <a:t>‹N›</a:t>
            </a:fld>
            <a:endParaRPr lang="id-ID" sz="12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84D2DC2-96C8-432A-9769-0CE5AB54986A}"/>
              </a:ext>
            </a:extLst>
          </p:cNvPr>
          <p:cNvSpPr/>
          <p:nvPr userDrawn="1"/>
        </p:nvSpPr>
        <p:spPr>
          <a:xfrm>
            <a:off x="11895874" y="6167817"/>
            <a:ext cx="296126" cy="425778"/>
          </a:xfrm>
          <a:custGeom>
            <a:avLst/>
            <a:gdLst>
              <a:gd name="connsiteX0" fmla="*/ 91678 w 296126"/>
              <a:gd name="connsiteY0" fmla="*/ 0 h 425778"/>
              <a:gd name="connsiteX1" fmla="*/ 156504 w 296126"/>
              <a:gd name="connsiteY1" fmla="*/ 26852 h 425778"/>
              <a:gd name="connsiteX2" fmla="*/ 296126 w 296126"/>
              <a:gd name="connsiteY2" fmla="*/ 166474 h 425778"/>
              <a:gd name="connsiteX3" fmla="*/ 296126 w 296126"/>
              <a:gd name="connsiteY3" fmla="*/ 425778 h 425778"/>
              <a:gd name="connsiteX4" fmla="*/ 26852 w 296126"/>
              <a:gd name="connsiteY4" fmla="*/ 156504 h 425778"/>
              <a:gd name="connsiteX5" fmla="*/ 26852 w 296126"/>
              <a:gd name="connsiteY5" fmla="*/ 26852 h 425778"/>
              <a:gd name="connsiteX6" fmla="*/ 91678 w 296126"/>
              <a:gd name="connsiteY6" fmla="*/ 0 h 425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6126" h="425778">
                <a:moveTo>
                  <a:pt x="91678" y="0"/>
                </a:moveTo>
                <a:cubicBezTo>
                  <a:pt x="115140" y="0"/>
                  <a:pt x="138603" y="8951"/>
                  <a:pt x="156504" y="26852"/>
                </a:cubicBezTo>
                <a:lnTo>
                  <a:pt x="296126" y="166474"/>
                </a:lnTo>
                <a:lnTo>
                  <a:pt x="296126" y="425778"/>
                </a:lnTo>
                <a:lnTo>
                  <a:pt x="26852" y="156504"/>
                </a:lnTo>
                <a:cubicBezTo>
                  <a:pt x="-8950" y="120702"/>
                  <a:pt x="-8950" y="62654"/>
                  <a:pt x="26852" y="26852"/>
                </a:cubicBezTo>
                <a:cubicBezTo>
                  <a:pt x="44753" y="8951"/>
                  <a:pt x="68216" y="0"/>
                  <a:pt x="916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617D83D-BD30-458C-A000-D8255AF8DF57}"/>
              </a:ext>
            </a:extLst>
          </p:cNvPr>
          <p:cNvSpPr/>
          <p:nvPr userDrawn="1"/>
        </p:nvSpPr>
        <p:spPr>
          <a:xfrm>
            <a:off x="11599328" y="6643094"/>
            <a:ext cx="376518" cy="214906"/>
          </a:xfrm>
          <a:custGeom>
            <a:avLst/>
            <a:gdLst>
              <a:gd name="connsiteX0" fmla="*/ 114364 w 376518"/>
              <a:gd name="connsiteY0" fmla="*/ 0 h 214906"/>
              <a:gd name="connsiteX1" fmla="*/ 195232 w 376518"/>
              <a:gd name="connsiteY1" fmla="*/ 33497 h 214906"/>
              <a:gd name="connsiteX2" fmla="*/ 376273 w 376518"/>
              <a:gd name="connsiteY2" fmla="*/ 214538 h 214906"/>
              <a:gd name="connsiteX3" fmla="*/ 376518 w 376518"/>
              <a:gd name="connsiteY3" fmla="*/ 214906 h 214906"/>
              <a:gd name="connsiteX4" fmla="*/ 53171 w 376518"/>
              <a:gd name="connsiteY4" fmla="*/ 214906 h 214906"/>
              <a:gd name="connsiteX5" fmla="*/ 33497 w 376518"/>
              <a:gd name="connsiteY5" fmla="*/ 195232 h 214906"/>
              <a:gd name="connsiteX6" fmla="*/ 33497 w 376518"/>
              <a:gd name="connsiteY6" fmla="*/ 33497 h 214906"/>
              <a:gd name="connsiteX7" fmla="*/ 114364 w 376518"/>
              <a:gd name="connsiteY7" fmla="*/ 0 h 214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6518" h="214906">
                <a:moveTo>
                  <a:pt x="114364" y="0"/>
                </a:moveTo>
                <a:cubicBezTo>
                  <a:pt x="143633" y="0"/>
                  <a:pt x="172901" y="11166"/>
                  <a:pt x="195232" y="33497"/>
                </a:cubicBezTo>
                <a:lnTo>
                  <a:pt x="376273" y="214538"/>
                </a:lnTo>
                <a:lnTo>
                  <a:pt x="376518" y="214906"/>
                </a:lnTo>
                <a:lnTo>
                  <a:pt x="53171" y="214906"/>
                </a:lnTo>
                <a:lnTo>
                  <a:pt x="33497" y="195232"/>
                </a:lnTo>
                <a:cubicBezTo>
                  <a:pt x="-11165" y="150570"/>
                  <a:pt x="-11165" y="78158"/>
                  <a:pt x="33497" y="33497"/>
                </a:cubicBezTo>
                <a:cubicBezTo>
                  <a:pt x="55828" y="11166"/>
                  <a:pt x="85096" y="0"/>
                  <a:pt x="11436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96778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2" r:id="rId3"/>
    <p:sldLayoutId id="2147483756" r:id="rId4"/>
    <p:sldLayoutId id="2147483759" r:id="rId5"/>
    <p:sldLayoutId id="2147483762" r:id="rId6"/>
    <p:sldLayoutId id="2147483767" r:id="rId7"/>
    <p:sldLayoutId id="2147483774" r:id="rId8"/>
    <p:sldLayoutId id="2147483781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/>
      <p:bldP spid="12" grpId="0" animBg="1"/>
      <p:bldP spid="14" grpId="0" animBg="1"/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4608" userDrawn="1">
          <p15:clr>
            <a:srgbClr val="F26B43"/>
          </p15:clr>
        </p15:guide>
        <p15:guide id="3" pos="7680" userDrawn="1">
          <p15:clr>
            <a:srgbClr val="F26B43"/>
          </p15:clr>
        </p15:guide>
        <p15:guide id="4" pos="4224" userDrawn="1">
          <p15:clr>
            <a:srgbClr val="F26B43"/>
          </p15:clr>
        </p15:guide>
        <p15:guide id="5" pos="4992" userDrawn="1">
          <p15:clr>
            <a:srgbClr val="F26B43"/>
          </p15:clr>
        </p15:guide>
        <p15:guide id="6" pos="5376" userDrawn="1">
          <p15:clr>
            <a:srgbClr val="F26B43"/>
          </p15:clr>
        </p15:guide>
        <p15:guide id="7" orient="horz" pos="2160" userDrawn="1">
          <p15:clr>
            <a:srgbClr val="F26B43"/>
          </p15:clr>
        </p15:guide>
        <p15:guide id="8" pos="5761" userDrawn="1">
          <p15:clr>
            <a:srgbClr val="F26B43"/>
          </p15:clr>
        </p15:guide>
        <p15:guide id="9" orient="horz" pos="4320" userDrawn="1">
          <p15:clr>
            <a:srgbClr val="F26B43"/>
          </p15:clr>
        </p15:guide>
        <p15:guide id="10" pos="6145" userDrawn="1">
          <p15:clr>
            <a:srgbClr val="F26B43"/>
          </p15:clr>
        </p15:guide>
        <p15:guide id="11" pos="6529" userDrawn="1">
          <p15:clr>
            <a:srgbClr val="F26B43"/>
          </p15:clr>
        </p15:guide>
        <p15:guide id="12" pos="6913" userDrawn="1">
          <p15:clr>
            <a:srgbClr val="F26B43"/>
          </p15:clr>
        </p15:guide>
        <p15:guide id="13" pos="7297" userDrawn="1">
          <p15:clr>
            <a:srgbClr val="F26B43"/>
          </p15:clr>
        </p15:guide>
        <p15:guide id="14" pos="3456" userDrawn="1">
          <p15:clr>
            <a:srgbClr val="F26B43"/>
          </p15:clr>
        </p15:guide>
        <p15:guide id="15" pos="3072" userDrawn="1">
          <p15:clr>
            <a:srgbClr val="F26B43"/>
          </p15:clr>
        </p15:guide>
        <p15:guide id="16" pos="2688" userDrawn="1">
          <p15:clr>
            <a:srgbClr val="F26B43"/>
          </p15:clr>
        </p15:guide>
        <p15:guide id="17" pos="2304" userDrawn="1">
          <p15:clr>
            <a:srgbClr val="F26B43"/>
          </p15:clr>
        </p15:guide>
        <p15:guide id="18" pos="1919" userDrawn="1">
          <p15:clr>
            <a:srgbClr val="F26B43"/>
          </p15:clr>
        </p15:guide>
        <p15:guide id="19" pos="1535" userDrawn="1">
          <p15:clr>
            <a:srgbClr val="F26B43"/>
          </p15:clr>
        </p15:guide>
        <p15:guide id="20" pos="1151" userDrawn="1">
          <p15:clr>
            <a:srgbClr val="F26B43"/>
          </p15:clr>
        </p15:guide>
        <p15:guide id="21" pos="767" userDrawn="1">
          <p15:clr>
            <a:srgbClr val="F26B43"/>
          </p15:clr>
        </p15:guide>
        <p15:guide id="22" pos="383" userDrawn="1">
          <p15:clr>
            <a:srgbClr val="F26B43"/>
          </p15:clr>
        </p15:guide>
        <p15:guide id="23" userDrawn="1">
          <p15:clr>
            <a:srgbClr val="F26B43"/>
          </p15:clr>
        </p15:guide>
        <p15:guide id="24" pos="4032" userDrawn="1">
          <p15:clr>
            <a:srgbClr val="F26B43"/>
          </p15:clr>
        </p15:guide>
        <p15:guide id="25" pos="4416" userDrawn="1">
          <p15:clr>
            <a:srgbClr val="F26B43"/>
          </p15:clr>
        </p15:guide>
        <p15:guide id="26" pos="4800" userDrawn="1">
          <p15:clr>
            <a:srgbClr val="F26B43"/>
          </p15:clr>
        </p15:guide>
        <p15:guide id="27" pos="5184" userDrawn="1">
          <p15:clr>
            <a:srgbClr val="F26B43"/>
          </p15:clr>
        </p15:guide>
        <p15:guide id="28" pos="5568" userDrawn="1">
          <p15:clr>
            <a:srgbClr val="F26B43"/>
          </p15:clr>
        </p15:guide>
        <p15:guide id="29" pos="5953" userDrawn="1">
          <p15:clr>
            <a:srgbClr val="F26B43"/>
          </p15:clr>
        </p15:guide>
        <p15:guide id="30" orient="horz" pos="2352" userDrawn="1">
          <p15:clr>
            <a:srgbClr val="F26B43"/>
          </p15:clr>
        </p15:guide>
        <p15:guide id="31" pos="7489" userDrawn="1">
          <p15:clr>
            <a:srgbClr val="F26B43"/>
          </p15:clr>
        </p15:guide>
        <p15:guide id="32" orient="horz" pos="2928" userDrawn="1">
          <p15:clr>
            <a:srgbClr val="F26B43"/>
          </p15:clr>
        </p15:guide>
        <p15:guide id="33" orient="horz" pos="3312" userDrawn="1">
          <p15:clr>
            <a:srgbClr val="F26B43"/>
          </p15:clr>
        </p15:guide>
        <p15:guide id="34" orient="horz" pos="3696" userDrawn="1">
          <p15:clr>
            <a:srgbClr val="F26B43"/>
          </p15:clr>
        </p15:guide>
        <p15:guide id="35" orient="horz" pos="4080" userDrawn="1">
          <p15:clr>
            <a:srgbClr val="F26B43"/>
          </p15:clr>
        </p15:guide>
        <p15:guide id="36" orient="horz" pos="2544" userDrawn="1">
          <p15:clr>
            <a:srgbClr val="F26B43"/>
          </p15:clr>
        </p15:guide>
        <p15:guide id="37" orient="horz" pos="2736" userDrawn="1">
          <p15:clr>
            <a:srgbClr val="F26B43"/>
          </p15:clr>
        </p15:guide>
        <p15:guide id="38" orient="horz" pos="3120" userDrawn="1">
          <p15:clr>
            <a:srgbClr val="F26B43"/>
          </p15:clr>
        </p15:guide>
        <p15:guide id="39" orient="horz" pos="3504" userDrawn="1">
          <p15:clr>
            <a:srgbClr val="F26B43"/>
          </p15:clr>
        </p15:guide>
        <p15:guide id="40" orient="horz" pos="3888" userDrawn="1">
          <p15:clr>
            <a:srgbClr val="F26B43"/>
          </p15:clr>
        </p15:guide>
        <p15:guide id="41" pos="3648" userDrawn="1">
          <p15:clr>
            <a:srgbClr val="F26B43"/>
          </p15:clr>
        </p15:guide>
        <p15:guide id="42" pos="3264" userDrawn="1">
          <p15:clr>
            <a:srgbClr val="F26B43"/>
          </p15:clr>
        </p15:guide>
        <p15:guide id="43" pos="2880" userDrawn="1">
          <p15:clr>
            <a:srgbClr val="F26B43"/>
          </p15:clr>
        </p15:guide>
        <p15:guide id="44" pos="2496" userDrawn="1">
          <p15:clr>
            <a:srgbClr val="F26B43"/>
          </p15:clr>
        </p15:guide>
        <p15:guide id="45" pos="2112" userDrawn="1">
          <p15:clr>
            <a:srgbClr val="F26B43"/>
          </p15:clr>
        </p15:guide>
        <p15:guide id="46" pos="1727" userDrawn="1">
          <p15:clr>
            <a:srgbClr val="F26B43"/>
          </p15:clr>
        </p15:guide>
        <p15:guide id="47" pos="1343" userDrawn="1">
          <p15:clr>
            <a:srgbClr val="F26B43"/>
          </p15:clr>
        </p15:guide>
        <p15:guide id="48" pos="959" userDrawn="1">
          <p15:clr>
            <a:srgbClr val="F26B43"/>
          </p15:clr>
        </p15:guide>
        <p15:guide id="49" pos="575" userDrawn="1">
          <p15:clr>
            <a:srgbClr val="F26B43"/>
          </p15:clr>
        </p15:guide>
        <p15:guide id="50" pos="191" userDrawn="1">
          <p15:clr>
            <a:srgbClr val="F26B43"/>
          </p15:clr>
        </p15:guide>
        <p15:guide id="51" orient="horz" pos="1776" userDrawn="1">
          <p15:clr>
            <a:srgbClr val="F26B43"/>
          </p15:clr>
        </p15:guide>
        <p15:guide id="52" orient="horz" pos="1392" userDrawn="1">
          <p15:clr>
            <a:srgbClr val="F26B43"/>
          </p15:clr>
        </p15:guide>
        <p15:guide id="53" orient="horz" pos="1008" userDrawn="1">
          <p15:clr>
            <a:srgbClr val="F26B43"/>
          </p15:clr>
        </p15:guide>
        <p15:guide id="54" orient="horz" pos="624" userDrawn="1">
          <p15:clr>
            <a:srgbClr val="F26B43"/>
          </p15:clr>
        </p15:guide>
        <p15:guide id="55" orient="horz" pos="240" userDrawn="1">
          <p15:clr>
            <a:srgbClr val="F26B43"/>
          </p15:clr>
        </p15:guide>
        <p15:guide id="56" orient="horz" pos="1584" userDrawn="1">
          <p15:clr>
            <a:srgbClr val="F26B43"/>
          </p15:clr>
        </p15:guide>
        <p15:guide id="57" orient="horz" pos="1968" userDrawn="1">
          <p15:clr>
            <a:srgbClr val="F26B43"/>
          </p15:clr>
        </p15:guide>
        <p15:guide id="58" orient="horz" pos="1200" userDrawn="1">
          <p15:clr>
            <a:srgbClr val="F26B43"/>
          </p15:clr>
        </p15:guide>
        <p15:guide id="59" orient="horz" pos="816" userDrawn="1">
          <p15:clr>
            <a:srgbClr val="F26B43"/>
          </p15:clr>
        </p15:guide>
        <p15:guide id="60" orient="horz" pos="432" userDrawn="1">
          <p15:clr>
            <a:srgbClr val="F26B43"/>
          </p15:clr>
        </p15:guide>
        <p15:guide id="61" pos="6721" userDrawn="1">
          <p15:clr>
            <a:srgbClr val="F26B43"/>
          </p15:clr>
        </p15:guide>
        <p15:guide id="62" pos="6337" userDrawn="1">
          <p15:clr>
            <a:srgbClr val="F26B43"/>
          </p15:clr>
        </p15:guide>
        <p15:guide id="63" pos="710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t9tst/iss2020ProjectBO/tree/feature/sprint2_an_probl" TargetMode="External"/><Relationship Id="rId2" Type="http://schemas.openxmlformats.org/officeDocument/2006/relationships/hyperlink" Target="https://github.com/it9tst/iss2020ProjectBO/tree/feature/sprint1_an_probl" TargetMode="Externa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github.com/it9tst/iss2020ProjectBO/tree/feature/sprint4_an_probl" TargetMode="External"/><Relationship Id="rId4" Type="http://schemas.openxmlformats.org/officeDocument/2006/relationships/hyperlink" Target="https://github.com/it9tst/iss2020ProjectBO/tree/feature/sprint3_an_prob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hyperlink" Target="https://github.com/it9tst/iss2020ProjectBO" TargetMode="External"/><Relationship Id="rId7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hyperlink" Target="mailto:gabriele.tornatore@studio.unibo.it" TargetMode="External"/><Relationship Id="rId4" Type="http://schemas.openxmlformats.org/officeDocument/2006/relationships/hyperlink" Target="mailto:vittorio.corsale@studio.unibo.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egnaposto immagine 12" descr="Immagine che contiene interni, vivendo, stanza, decorato&#10;&#10;Descrizione generata automaticamente">
            <a:extLst>
              <a:ext uri="{FF2B5EF4-FFF2-40B4-BE49-F238E27FC236}">
                <a16:creationId xmlns:a16="http://schemas.microsoft.com/office/drawing/2014/main" id="{66FF1A60-FA72-0DC0-5DB2-EC4FD5EAFBA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32440" r="32440"/>
          <a:stretch>
            <a:fillRect/>
          </a:stretch>
        </p:blipFill>
        <p:spPr/>
      </p:pic>
      <p:pic>
        <p:nvPicPr>
          <p:cNvPr id="11" name="Segnaposto immagine 10" descr="Immagine che contiene parecchi&#10;&#10;Descrizione generata automaticamente">
            <a:extLst>
              <a:ext uri="{FF2B5EF4-FFF2-40B4-BE49-F238E27FC236}">
                <a16:creationId xmlns:a16="http://schemas.microsoft.com/office/drawing/2014/main" id="{4F0A3715-3BA1-21D0-3746-379C565326F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11547" r="11547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44725EE-0D90-4618-9126-4667030F87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7200" dirty="0">
                <a:solidFill>
                  <a:schemeClr val="accent1"/>
                </a:solidFill>
                <a:latin typeface="+mj-lt"/>
              </a:rPr>
              <a:t>TEAROOM</a:t>
            </a:r>
            <a:endParaRPr lang="en-ID" sz="72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C756106-57CE-4873-AC72-2B0F544254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5308" y="3698470"/>
            <a:ext cx="5926513" cy="369332"/>
          </a:xfrm>
        </p:spPr>
        <p:txBody>
          <a:bodyPr/>
          <a:lstStyle/>
          <a:p>
            <a:r>
              <a:rPr lang="it-IT" dirty="0"/>
              <a:t>Esame di Ingegneria dei Sistemi Software M</a:t>
            </a:r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07088CD9-8D46-4280-B3F0-1C00C22BA5AF}"/>
              </a:ext>
            </a:extLst>
          </p:cNvPr>
          <p:cNvSpPr/>
          <p:nvPr/>
        </p:nvSpPr>
        <p:spPr>
          <a:xfrm rot="16200000">
            <a:off x="9463084" y="733421"/>
            <a:ext cx="3462346" cy="1995488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CE7AE3FE-7B86-4C42-A9B1-10384AF267EA}"/>
              </a:ext>
            </a:extLst>
          </p:cNvPr>
          <p:cNvSpPr/>
          <p:nvPr/>
        </p:nvSpPr>
        <p:spPr>
          <a:xfrm rot="19800000">
            <a:off x="7911068" y="953145"/>
            <a:ext cx="1873438" cy="6659176"/>
          </a:xfrm>
          <a:prstGeom prst="roundRect">
            <a:avLst>
              <a:gd name="adj" fmla="val 50000"/>
            </a:avLst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71B4289E-BEA8-4440-9E3F-03E98D242088}"/>
              </a:ext>
            </a:extLst>
          </p:cNvPr>
          <p:cNvSpPr/>
          <p:nvPr/>
        </p:nvSpPr>
        <p:spPr>
          <a:xfrm rot="19800000">
            <a:off x="8872524" y="-2021495"/>
            <a:ext cx="3215148" cy="11832494"/>
          </a:xfrm>
          <a:prstGeom prst="roundRect">
            <a:avLst>
              <a:gd name="adj" fmla="val 50000"/>
            </a:avLst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BE2F2A1C-7B65-4D2B-BBA9-46D1B4820552}"/>
              </a:ext>
            </a:extLst>
          </p:cNvPr>
          <p:cNvSpPr/>
          <p:nvPr/>
        </p:nvSpPr>
        <p:spPr>
          <a:xfrm rot="19800000">
            <a:off x="9125127" y="-1880127"/>
            <a:ext cx="2825763" cy="10588187"/>
          </a:xfrm>
          <a:prstGeom prst="roundRect">
            <a:avLst>
              <a:gd name="adj" fmla="val 50000"/>
            </a:avLst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AF97E1-492E-49D5-B4C9-A0CCF216A72B}"/>
              </a:ext>
            </a:extLst>
          </p:cNvPr>
          <p:cNvSpPr txBox="1"/>
          <p:nvPr/>
        </p:nvSpPr>
        <p:spPr>
          <a:xfrm>
            <a:off x="761348" y="6033700"/>
            <a:ext cx="46040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dirty="0"/>
              <a:t>Vittorio </a:t>
            </a:r>
            <a:r>
              <a:rPr lang="en-ID" sz="1200" dirty="0" err="1"/>
              <a:t>Corsale</a:t>
            </a:r>
            <a:r>
              <a:rPr lang="en-ID" sz="1200" dirty="0"/>
              <a:t> | Gabriele Tornatore</a:t>
            </a:r>
          </a:p>
        </p:txBody>
      </p:sp>
      <p:pic>
        <p:nvPicPr>
          <p:cNvPr id="4" name="Segnaposto immagine 3" descr="Immagine che contiene colorato, decorato, dipingendo, fresco&#10;&#10;Descrizione generata automaticamente">
            <a:extLst>
              <a:ext uri="{FF2B5EF4-FFF2-40B4-BE49-F238E27FC236}">
                <a16:creationId xmlns:a16="http://schemas.microsoft.com/office/drawing/2014/main" id="{81B989AC-EDA0-D1F9-ED72-63183DE422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23443" r="23443"/>
          <a:stretch>
            <a:fillRect/>
          </a:stretch>
        </p:blipFill>
        <p:spPr/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29A3D6D3-2B28-4554-B86E-38F10C32036A}"/>
              </a:ext>
            </a:extLst>
          </p:cNvPr>
          <p:cNvSpPr/>
          <p:nvPr/>
        </p:nvSpPr>
        <p:spPr>
          <a:xfrm rot="19800000">
            <a:off x="8626385" y="1310020"/>
            <a:ext cx="1873438" cy="6659176"/>
          </a:xfrm>
          <a:prstGeom prst="roundRect">
            <a:avLst>
              <a:gd name="adj" fmla="val 50000"/>
            </a:avLst>
          </a:prstGeom>
          <a:solidFill>
            <a:schemeClr val="accent3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3864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 build="p"/>
      <p:bldP spid="79" grpId="0" animBg="1"/>
      <p:bldP spid="80" grpId="0" animBg="1"/>
      <p:bldP spid="77" grpId="0" animBg="1"/>
      <p:bldP spid="75" grpId="0" animBg="1"/>
      <p:bldP spid="6" grpId="0"/>
      <p:bldP spid="3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immagine 5">
            <a:extLst>
              <a:ext uri="{FF2B5EF4-FFF2-40B4-BE49-F238E27FC236}">
                <a16:creationId xmlns:a16="http://schemas.microsoft.com/office/drawing/2014/main" id="{74E384FF-94FD-67E8-1B8C-E44E798B12B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809" t="12843" r="893" b="9559"/>
          <a:stretch/>
        </p:blipFill>
        <p:spPr>
          <a:xfrm>
            <a:off x="6096001" y="1832228"/>
            <a:ext cx="5183186" cy="291068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4EA41D-CD5D-434B-95C5-024415E6D1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2810" y="1350496"/>
            <a:ext cx="4573587" cy="481732"/>
          </a:xfrm>
        </p:spPr>
        <p:txBody>
          <a:bodyPr/>
          <a:lstStyle/>
          <a:p>
            <a:r>
              <a:rPr lang="en-US" sz="3200" dirty="0">
                <a:latin typeface="+mj-lt"/>
              </a:rPr>
              <a:t>Scenario</a:t>
            </a:r>
            <a:endParaRPr lang="en-ID" sz="3200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A3FA6BA-3370-413D-875C-2764B06107C6}"/>
              </a:ext>
            </a:extLst>
          </p:cNvPr>
          <p:cNvSpPr txBox="1"/>
          <p:nvPr/>
        </p:nvSpPr>
        <p:spPr>
          <a:xfrm>
            <a:off x="912813" y="1984938"/>
            <a:ext cx="4268787" cy="18842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it-IT" sz="1200" dirty="0"/>
              <a:t>È richiesta la gestione automatizzata dell’accesso alla sala e al servizio di una </a:t>
            </a:r>
            <a:r>
              <a:rPr lang="it-IT" sz="1200" dirty="0" err="1"/>
              <a:t>tearoom</a:t>
            </a:r>
            <a:r>
              <a:rPr lang="it-IT" sz="1200" dirty="0"/>
              <a:t> (sala da tè) tramite l’impiego di un robot (DDR Robot). Inoltre è richiesto anche lo sviluppo di una </a:t>
            </a:r>
            <a:r>
              <a:rPr lang="it-IT" sz="1200" dirty="0" err="1"/>
              <a:t>WebApp</a:t>
            </a:r>
            <a:r>
              <a:rPr lang="it-IT" sz="1200" dirty="0"/>
              <a:t> che permetta il monitoraggio dello stato completo della sala.</a:t>
            </a:r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697F6100-B1A2-42F1-BD56-237F8CD54446}"/>
              </a:ext>
            </a:extLst>
          </p:cNvPr>
          <p:cNvSpPr/>
          <p:nvPr/>
        </p:nvSpPr>
        <p:spPr>
          <a:xfrm>
            <a:off x="10171114" y="685800"/>
            <a:ext cx="407105" cy="95167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00D8FF14-493C-4215-B11A-7457B4C955D8}"/>
              </a:ext>
            </a:extLst>
          </p:cNvPr>
          <p:cNvSpPr/>
          <p:nvPr/>
        </p:nvSpPr>
        <p:spPr>
          <a:xfrm>
            <a:off x="10627917" y="685800"/>
            <a:ext cx="356349" cy="9516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3C98946E-5327-440A-BD8C-FDDB7F3A69D4}"/>
              </a:ext>
            </a:extLst>
          </p:cNvPr>
          <p:cNvSpPr/>
          <p:nvPr/>
        </p:nvSpPr>
        <p:spPr>
          <a:xfrm>
            <a:off x="11033965" y="685800"/>
            <a:ext cx="245223" cy="9516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9804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5" grpId="0"/>
      <p:bldP spid="89" grpId="0" animBg="1"/>
      <p:bldP spid="90" grpId="0" animBg="1"/>
      <p:bldP spid="9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584DE23-D938-4939-9F9A-A47BAB6503E6}"/>
              </a:ext>
            </a:extLst>
          </p:cNvPr>
          <p:cNvSpPr/>
          <p:nvPr/>
        </p:nvSpPr>
        <p:spPr>
          <a:xfrm>
            <a:off x="617009" y="2302962"/>
            <a:ext cx="5565663" cy="1002465"/>
          </a:xfrm>
          <a:prstGeom prst="roundRect">
            <a:avLst>
              <a:gd name="adj" fmla="val 13542"/>
            </a:avLst>
          </a:prstGeom>
          <a:noFill/>
          <a:ln w="25400">
            <a:solidFill>
              <a:schemeClr val="tx1">
                <a:lumMod val="75000"/>
                <a:lumOff val="2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920D167-CF29-4837-B73E-440BE8E6132B}"/>
              </a:ext>
            </a:extLst>
          </p:cNvPr>
          <p:cNvSpPr/>
          <p:nvPr/>
        </p:nvSpPr>
        <p:spPr>
          <a:xfrm>
            <a:off x="621528" y="3486825"/>
            <a:ext cx="5565662" cy="1002464"/>
          </a:xfrm>
          <a:prstGeom prst="roundRect">
            <a:avLst>
              <a:gd name="adj" fmla="val 13542"/>
            </a:avLst>
          </a:prstGeom>
          <a:noFill/>
          <a:ln w="25400">
            <a:solidFill>
              <a:schemeClr val="tx1">
                <a:lumMod val="75000"/>
                <a:lumOff val="2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35E30F5-A702-4B9C-BEE4-122F4CD291FF}"/>
              </a:ext>
            </a:extLst>
          </p:cNvPr>
          <p:cNvSpPr/>
          <p:nvPr/>
        </p:nvSpPr>
        <p:spPr>
          <a:xfrm>
            <a:off x="614309" y="1119100"/>
            <a:ext cx="5565662" cy="1002465"/>
          </a:xfrm>
          <a:prstGeom prst="roundRect">
            <a:avLst>
              <a:gd name="adj" fmla="val 13542"/>
            </a:avLst>
          </a:prstGeom>
          <a:noFill/>
          <a:ln w="25400">
            <a:solidFill>
              <a:schemeClr val="tx1">
                <a:lumMod val="75000"/>
                <a:lumOff val="2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21C5BDF-8659-43A7-A6FC-DCC403DE17D7}"/>
              </a:ext>
            </a:extLst>
          </p:cNvPr>
          <p:cNvSpPr/>
          <p:nvPr/>
        </p:nvSpPr>
        <p:spPr>
          <a:xfrm>
            <a:off x="614308" y="4670686"/>
            <a:ext cx="5572881" cy="1002464"/>
          </a:xfrm>
          <a:prstGeom prst="roundRect">
            <a:avLst>
              <a:gd name="adj" fmla="val 13542"/>
            </a:avLst>
          </a:prstGeom>
          <a:noFill/>
          <a:ln w="25400">
            <a:solidFill>
              <a:schemeClr val="tx1">
                <a:lumMod val="75000"/>
                <a:lumOff val="25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371FEB5-2B36-4C66-8BDB-BB70D8AB12A1}"/>
              </a:ext>
            </a:extLst>
          </p:cNvPr>
          <p:cNvSpPr txBox="1"/>
          <p:nvPr/>
        </p:nvSpPr>
        <p:spPr>
          <a:xfrm>
            <a:off x="1597554" y="1538971"/>
            <a:ext cx="4498445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dirty="0"/>
              <a:t>Primo approccio al sistema con soltanto un cliente per avere una visione generale di gestione</a:t>
            </a:r>
          </a:p>
        </p:txBody>
      </p:sp>
      <p:sp>
        <p:nvSpPr>
          <p:cNvPr id="35" name="TextBox 34">
            <a:hlinkClick r:id="rId2"/>
            <a:extLst>
              <a:ext uri="{FF2B5EF4-FFF2-40B4-BE49-F238E27FC236}">
                <a16:creationId xmlns:a16="http://schemas.microsoft.com/office/drawing/2014/main" id="{87B0E42C-BEAF-4335-8B14-02871DB80739}"/>
              </a:ext>
            </a:extLst>
          </p:cNvPr>
          <p:cNvSpPr txBox="1"/>
          <p:nvPr/>
        </p:nvSpPr>
        <p:spPr>
          <a:xfrm>
            <a:off x="1597554" y="1240753"/>
            <a:ext cx="167375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2000" dirty="0">
                <a:solidFill>
                  <a:schemeClr val="accent3"/>
                </a:solidFill>
                <a:latin typeface="+mj-lt"/>
              </a:rPr>
              <a:t>Sprint 1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CFBA5CB-38A4-4F74-AAB2-F77C51E1CD63}"/>
              </a:ext>
            </a:extLst>
          </p:cNvPr>
          <p:cNvSpPr txBox="1"/>
          <p:nvPr/>
        </p:nvSpPr>
        <p:spPr>
          <a:xfrm>
            <a:off x="1600255" y="2702011"/>
            <a:ext cx="4495744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dirty="0"/>
              <a:t>Gestione di più clienti presenti contemporaneamente e gestione del massimo tempo di permanenza in sala</a:t>
            </a:r>
          </a:p>
        </p:txBody>
      </p:sp>
      <p:sp>
        <p:nvSpPr>
          <p:cNvPr id="77" name="TextBox 76">
            <a:hlinkClick r:id="rId3"/>
            <a:extLst>
              <a:ext uri="{FF2B5EF4-FFF2-40B4-BE49-F238E27FC236}">
                <a16:creationId xmlns:a16="http://schemas.microsoft.com/office/drawing/2014/main" id="{D4209D5E-1527-435D-990B-3A4FC92A9BBB}"/>
              </a:ext>
            </a:extLst>
          </p:cNvPr>
          <p:cNvSpPr txBox="1"/>
          <p:nvPr/>
        </p:nvSpPr>
        <p:spPr>
          <a:xfrm>
            <a:off x="1600255" y="2403793"/>
            <a:ext cx="167375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2000" dirty="0">
                <a:solidFill>
                  <a:schemeClr val="accent3"/>
                </a:solidFill>
                <a:latin typeface="+mj-lt"/>
              </a:rPr>
              <a:t>Sprint 2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1FEDF91-67D8-4546-8E19-5462A7255707}"/>
              </a:ext>
            </a:extLst>
          </p:cNvPr>
          <p:cNvSpPr txBox="1"/>
          <p:nvPr/>
        </p:nvSpPr>
        <p:spPr>
          <a:xfrm>
            <a:off x="1600254" y="3901494"/>
            <a:ext cx="4495745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dirty="0"/>
              <a:t>Controllo e gestione dello stato della sala</a:t>
            </a:r>
          </a:p>
        </p:txBody>
      </p:sp>
      <p:sp>
        <p:nvSpPr>
          <p:cNvPr id="79" name="TextBox 78">
            <a:hlinkClick r:id="rId4"/>
            <a:extLst>
              <a:ext uri="{FF2B5EF4-FFF2-40B4-BE49-F238E27FC236}">
                <a16:creationId xmlns:a16="http://schemas.microsoft.com/office/drawing/2014/main" id="{3890BF9D-CF95-42E4-AB16-EBECCC39F971}"/>
              </a:ext>
            </a:extLst>
          </p:cNvPr>
          <p:cNvSpPr txBox="1"/>
          <p:nvPr/>
        </p:nvSpPr>
        <p:spPr>
          <a:xfrm>
            <a:off x="1600255" y="3603276"/>
            <a:ext cx="167375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2000" dirty="0">
                <a:solidFill>
                  <a:schemeClr val="accent3"/>
                </a:solidFill>
                <a:latin typeface="+mj-lt"/>
              </a:rPr>
              <a:t>Sprint 3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337C902-F96A-4B2C-A1EF-51CA2DAC0630}"/>
              </a:ext>
            </a:extLst>
          </p:cNvPr>
          <p:cNvSpPr txBox="1"/>
          <p:nvPr/>
        </p:nvSpPr>
        <p:spPr>
          <a:xfrm>
            <a:off x="1600255" y="5081501"/>
            <a:ext cx="4495745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dirty="0"/>
              <a:t>Possibilità di avere task interrompibili del </a:t>
            </a:r>
            <a:r>
              <a:rPr lang="it-IT" sz="1400" dirty="0" err="1"/>
              <a:t>waiter</a:t>
            </a:r>
            <a:r>
              <a:rPr lang="it-IT" sz="1400" dirty="0"/>
              <a:t>, implementazione </a:t>
            </a:r>
            <a:r>
              <a:rPr lang="it-IT" sz="1400" dirty="0" err="1"/>
              <a:t>WebApp</a:t>
            </a:r>
            <a:r>
              <a:rPr lang="it-IT" sz="1400" dirty="0"/>
              <a:t> e deployment del sistema</a:t>
            </a:r>
          </a:p>
        </p:txBody>
      </p:sp>
      <p:sp>
        <p:nvSpPr>
          <p:cNvPr id="81" name="TextBox 80">
            <a:hlinkClick r:id="rId5"/>
            <a:extLst>
              <a:ext uri="{FF2B5EF4-FFF2-40B4-BE49-F238E27FC236}">
                <a16:creationId xmlns:a16="http://schemas.microsoft.com/office/drawing/2014/main" id="{AF1C1226-A545-4DE7-BE14-31B72302FCD4}"/>
              </a:ext>
            </a:extLst>
          </p:cNvPr>
          <p:cNvSpPr txBox="1"/>
          <p:nvPr/>
        </p:nvSpPr>
        <p:spPr>
          <a:xfrm>
            <a:off x="1600255" y="4783283"/>
            <a:ext cx="167375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2000" dirty="0">
                <a:solidFill>
                  <a:schemeClr val="accent3"/>
                </a:solidFill>
                <a:latin typeface="+mj-lt"/>
              </a:rPr>
              <a:t>Sprint 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8219F7-C2ED-40FF-A1C6-B64AFE6DCFDE}"/>
              </a:ext>
            </a:extLst>
          </p:cNvPr>
          <p:cNvSpPr txBox="1"/>
          <p:nvPr/>
        </p:nvSpPr>
        <p:spPr>
          <a:xfrm>
            <a:off x="7534479" y="1685005"/>
            <a:ext cx="3744710" cy="11687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200" dirty="0"/>
              <a:t>La metodologia di approccio allo sviluppo del progetto è stata di tipo agile, in particolare tramite framework SCRUM.</a:t>
            </a:r>
          </a:p>
          <a:p>
            <a:pPr>
              <a:lnSpc>
                <a:spcPct val="150000"/>
              </a:lnSpc>
            </a:pPr>
            <a:r>
              <a:rPr lang="it-IT" sz="1200" dirty="0"/>
              <a:t>Il lavoro richiesto dai requisiti è stato diviso in 4 sprint.</a:t>
            </a: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6DBB3E88-9213-4ADB-9113-D4D3D1A1E46C}"/>
              </a:ext>
            </a:extLst>
          </p:cNvPr>
          <p:cNvSpPr/>
          <p:nvPr/>
        </p:nvSpPr>
        <p:spPr>
          <a:xfrm>
            <a:off x="7620000" y="3175100"/>
            <a:ext cx="180000" cy="18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89E1E1F-0741-45FE-A97D-8F9C4BC5C3C8}"/>
              </a:ext>
            </a:extLst>
          </p:cNvPr>
          <p:cNvSpPr txBox="1"/>
          <p:nvPr/>
        </p:nvSpPr>
        <p:spPr>
          <a:xfrm>
            <a:off x="7924800" y="3117799"/>
            <a:ext cx="320765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b="1" dirty="0">
                <a:latin typeface="+mj-lt"/>
              </a:rPr>
              <a:t>Analisi dei Requisiti</a:t>
            </a: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6A828B47-F4B9-46A4-978E-DA67C4B70196}"/>
              </a:ext>
            </a:extLst>
          </p:cNvPr>
          <p:cNvSpPr/>
          <p:nvPr/>
        </p:nvSpPr>
        <p:spPr>
          <a:xfrm>
            <a:off x="7620000" y="3613384"/>
            <a:ext cx="180000" cy="18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FB50B0C-98EB-40A4-B5F3-D572DB3AC669}"/>
              </a:ext>
            </a:extLst>
          </p:cNvPr>
          <p:cNvSpPr txBox="1"/>
          <p:nvPr/>
        </p:nvSpPr>
        <p:spPr>
          <a:xfrm>
            <a:off x="7924800" y="3556083"/>
            <a:ext cx="320765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b="1" dirty="0">
                <a:latin typeface="+mj-lt"/>
              </a:rPr>
              <a:t>Analisi del Problema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BE5F67-4D7B-4816-9B72-0098FEFFF9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534478" y="918706"/>
            <a:ext cx="3744711" cy="620265"/>
          </a:xfrm>
        </p:spPr>
        <p:txBody>
          <a:bodyPr/>
          <a:lstStyle/>
          <a:p>
            <a:r>
              <a:rPr lang="it-IT" sz="4400" dirty="0">
                <a:latin typeface="+mj-lt"/>
              </a:rPr>
              <a:t>Progetto</a:t>
            </a:r>
          </a:p>
        </p:txBody>
      </p:sp>
      <p:sp>
        <p:nvSpPr>
          <p:cNvPr id="82" name="Rectangle: Rounded Corners 95">
            <a:extLst>
              <a:ext uri="{FF2B5EF4-FFF2-40B4-BE49-F238E27FC236}">
                <a16:creationId xmlns:a16="http://schemas.microsoft.com/office/drawing/2014/main" id="{094A29DC-25AB-8C22-656A-5D748521A10D}"/>
              </a:ext>
            </a:extLst>
          </p:cNvPr>
          <p:cNvSpPr/>
          <p:nvPr/>
        </p:nvSpPr>
        <p:spPr>
          <a:xfrm>
            <a:off x="7620000" y="4044582"/>
            <a:ext cx="180000" cy="18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3" name="TextBox 96">
            <a:extLst>
              <a:ext uri="{FF2B5EF4-FFF2-40B4-BE49-F238E27FC236}">
                <a16:creationId xmlns:a16="http://schemas.microsoft.com/office/drawing/2014/main" id="{430D23A9-5DE4-E0EF-6C9B-7E209923D2BF}"/>
              </a:ext>
            </a:extLst>
          </p:cNvPr>
          <p:cNvSpPr txBox="1"/>
          <p:nvPr/>
        </p:nvSpPr>
        <p:spPr>
          <a:xfrm>
            <a:off x="7924800" y="3987281"/>
            <a:ext cx="320765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b="1" dirty="0">
                <a:latin typeface="+mj-lt"/>
              </a:rPr>
              <a:t>Progettazione e sviluppo</a:t>
            </a:r>
          </a:p>
        </p:txBody>
      </p:sp>
      <p:sp>
        <p:nvSpPr>
          <p:cNvPr id="84" name="Rectangle: Rounded Corners 98">
            <a:extLst>
              <a:ext uri="{FF2B5EF4-FFF2-40B4-BE49-F238E27FC236}">
                <a16:creationId xmlns:a16="http://schemas.microsoft.com/office/drawing/2014/main" id="{B1521E46-5861-347D-038A-75CE7466ECD0}"/>
              </a:ext>
            </a:extLst>
          </p:cNvPr>
          <p:cNvSpPr/>
          <p:nvPr/>
        </p:nvSpPr>
        <p:spPr>
          <a:xfrm>
            <a:off x="7620000" y="4482866"/>
            <a:ext cx="180000" cy="18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5" name="TextBox 99">
            <a:extLst>
              <a:ext uri="{FF2B5EF4-FFF2-40B4-BE49-F238E27FC236}">
                <a16:creationId xmlns:a16="http://schemas.microsoft.com/office/drawing/2014/main" id="{89D27A0D-9B8E-18B6-3DEF-E449B0F64284}"/>
              </a:ext>
            </a:extLst>
          </p:cNvPr>
          <p:cNvSpPr txBox="1"/>
          <p:nvPr/>
        </p:nvSpPr>
        <p:spPr>
          <a:xfrm>
            <a:off x="7924800" y="4425565"/>
            <a:ext cx="320765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b="1" dirty="0">
                <a:latin typeface="+mj-lt"/>
              </a:rPr>
              <a:t>Deployment</a:t>
            </a:r>
          </a:p>
        </p:txBody>
      </p:sp>
      <p:grpSp>
        <p:nvGrpSpPr>
          <p:cNvPr id="122" name="Graphic 4">
            <a:extLst>
              <a:ext uri="{FF2B5EF4-FFF2-40B4-BE49-F238E27FC236}">
                <a16:creationId xmlns:a16="http://schemas.microsoft.com/office/drawing/2014/main" id="{F2952397-D1B6-6652-4E26-704AC4E11260}"/>
              </a:ext>
            </a:extLst>
          </p:cNvPr>
          <p:cNvGrpSpPr/>
          <p:nvPr/>
        </p:nvGrpSpPr>
        <p:grpSpPr>
          <a:xfrm>
            <a:off x="943764" y="1390735"/>
            <a:ext cx="504825" cy="584534"/>
            <a:chOff x="5114925" y="4324350"/>
            <a:chExt cx="361950" cy="419100"/>
          </a:xfrm>
          <a:solidFill>
            <a:srgbClr val="26989E"/>
          </a:solidFill>
        </p:grpSpPr>
        <p:sp>
          <p:nvSpPr>
            <p:cNvPr id="123" name="Freeform: Shape 563">
              <a:extLst>
                <a:ext uri="{FF2B5EF4-FFF2-40B4-BE49-F238E27FC236}">
                  <a16:creationId xmlns:a16="http://schemas.microsoft.com/office/drawing/2014/main" id="{8C100D2A-D920-7BBC-300B-36CD247FF712}"/>
                </a:ext>
              </a:extLst>
            </p:cNvPr>
            <p:cNvSpPr/>
            <p:nvPr/>
          </p:nvSpPr>
          <p:spPr>
            <a:xfrm>
              <a:off x="5191125" y="4562475"/>
              <a:ext cx="19050" cy="28575"/>
            </a:xfrm>
            <a:custGeom>
              <a:avLst/>
              <a:gdLst>
                <a:gd name="connsiteX0" fmla="*/ 0 w 19050"/>
                <a:gd name="connsiteY0" fmla="*/ 0 h 28575"/>
                <a:gd name="connsiteX1" fmla="*/ 19050 w 19050"/>
                <a:gd name="connsiteY1" fmla="*/ 0 h 28575"/>
                <a:gd name="connsiteX2" fmla="*/ 19050 w 19050"/>
                <a:gd name="connsiteY2" fmla="*/ 28575 h 28575"/>
                <a:gd name="connsiteX3" fmla="*/ 0 w 19050"/>
                <a:gd name="connsiteY3" fmla="*/ 2857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0" y="0"/>
                  </a:moveTo>
                  <a:lnTo>
                    <a:pt x="19050" y="0"/>
                  </a:lnTo>
                  <a:lnTo>
                    <a:pt x="19050" y="28575"/>
                  </a:lnTo>
                  <a:lnTo>
                    <a:pt x="0" y="285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4" name="Freeform: Shape 564">
              <a:extLst>
                <a:ext uri="{FF2B5EF4-FFF2-40B4-BE49-F238E27FC236}">
                  <a16:creationId xmlns:a16="http://schemas.microsoft.com/office/drawing/2014/main" id="{244C40C9-CAA0-BE17-ABDF-875FB757853D}"/>
                </a:ext>
              </a:extLst>
            </p:cNvPr>
            <p:cNvSpPr/>
            <p:nvPr/>
          </p:nvSpPr>
          <p:spPr>
            <a:xfrm>
              <a:off x="5248275" y="4514850"/>
              <a:ext cx="19050" cy="76200"/>
            </a:xfrm>
            <a:custGeom>
              <a:avLst/>
              <a:gdLst>
                <a:gd name="connsiteX0" fmla="*/ 0 w 19050"/>
                <a:gd name="connsiteY0" fmla="*/ 0 h 76200"/>
                <a:gd name="connsiteX1" fmla="*/ 19050 w 19050"/>
                <a:gd name="connsiteY1" fmla="*/ 0 h 76200"/>
                <a:gd name="connsiteX2" fmla="*/ 19050 w 19050"/>
                <a:gd name="connsiteY2" fmla="*/ 76200 h 76200"/>
                <a:gd name="connsiteX3" fmla="*/ 0 w 19050"/>
                <a:gd name="connsiteY3" fmla="*/ 7620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76200">
                  <a:moveTo>
                    <a:pt x="0" y="0"/>
                  </a:moveTo>
                  <a:lnTo>
                    <a:pt x="19050" y="0"/>
                  </a:lnTo>
                  <a:lnTo>
                    <a:pt x="19050" y="76200"/>
                  </a:lnTo>
                  <a:lnTo>
                    <a:pt x="0" y="762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5" name="Freeform: Shape 565">
              <a:extLst>
                <a:ext uri="{FF2B5EF4-FFF2-40B4-BE49-F238E27FC236}">
                  <a16:creationId xmlns:a16="http://schemas.microsoft.com/office/drawing/2014/main" id="{8AA60CA4-36A3-EBE4-6518-7142F44819EA}"/>
                </a:ext>
              </a:extLst>
            </p:cNvPr>
            <p:cNvSpPr/>
            <p:nvPr/>
          </p:nvSpPr>
          <p:spPr>
            <a:xfrm>
              <a:off x="5305425" y="4495800"/>
              <a:ext cx="19050" cy="95250"/>
            </a:xfrm>
            <a:custGeom>
              <a:avLst/>
              <a:gdLst>
                <a:gd name="connsiteX0" fmla="*/ 0 w 19050"/>
                <a:gd name="connsiteY0" fmla="*/ 0 h 95250"/>
                <a:gd name="connsiteX1" fmla="*/ 19050 w 19050"/>
                <a:gd name="connsiteY1" fmla="*/ 0 h 95250"/>
                <a:gd name="connsiteX2" fmla="*/ 19050 w 19050"/>
                <a:gd name="connsiteY2" fmla="*/ 95250 h 95250"/>
                <a:gd name="connsiteX3" fmla="*/ 0 w 19050"/>
                <a:gd name="connsiteY3" fmla="*/ 95250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0">
                  <a:moveTo>
                    <a:pt x="0" y="0"/>
                  </a:moveTo>
                  <a:lnTo>
                    <a:pt x="19050" y="0"/>
                  </a:lnTo>
                  <a:lnTo>
                    <a:pt x="19050" y="95250"/>
                  </a:lnTo>
                  <a:lnTo>
                    <a:pt x="0" y="952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6" name="Freeform: Shape 566">
              <a:extLst>
                <a:ext uri="{FF2B5EF4-FFF2-40B4-BE49-F238E27FC236}">
                  <a16:creationId xmlns:a16="http://schemas.microsoft.com/office/drawing/2014/main" id="{AFBB5674-4294-F20A-7FAD-F7CBE89B4A7A}"/>
                </a:ext>
              </a:extLst>
            </p:cNvPr>
            <p:cNvSpPr/>
            <p:nvPr/>
          </p:nvSpPr>
          <p:spPr>
            <a:xfrm>
              <a:off x="5387504" y="4638675"/>
              <a:ext cx="35865" cy="28670"/>
            </a:xfrm>
            <a:custGeom>
              <a:avLst/>
              <a:gdLst>
                <a:gd name="connsiteX0" fmla="*/ 31077 w 35865"/>
                <a:gd name="connsiteY0" fmla="*/ 0 h 28670"/>
                <a:gd name="connsiteX1" fmla="*/ 4788 w 35865"/>
                <a:gd name="connsiteY1" fmla="*/ 0 h 28670"/>
                <a:gd name="connsiteX2" fmla="*/ 693 w 35865"/>
                <a:gd name="connsiteY2" fmla="*/ 2286 h 28670"/>
                <a:gd name="connsiteX3" fmla="*/ 502 w 35865"/>
                <a:gd name="connsiteY3" fmla="*/ 6953 h 28670"/>
                <a:gd name="connsiteX4" fmla="*/ 11361 w 35865"/>
                <a:gd name="connsiteY4" fmla="*/ 28670 h 28670"/>
                <a:gd name="connsiteX5" fmla="*/ 24505 w 35865"/>
                <a:gd name="connsiteY5" fmla="*/ 28670 h 28670"/>
                <a:gd name="connsiteX6" fmla="*/ 35364 w 35865"/>
                <a:gd name="connsiteY6" fmla="*/ 6953 h 28670"/>
                <a:gd name="connsiteX7" fmla="*/ 35173 w 35865"/>
                <a:gd name="connsiteY7" fmla="*/ 2286 h 28670"/>
                <a:gd name="connsiteX8" fmla="*/ 31077 w 35865"/>
                <a:gd name="connsiteY8" fmla="*/ 0 h 2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65" h="28670">
                  <a:moveTo>
                    <a:pt x="31077" y="0"/>
                  </a:moveTo>
                  <a:lnTo>
                    <a:pt x="4788" y="0"/>
                  </a:lnTo>
                  <a:cubicBezTo>
                    <a:pt x="2407" y="0"/>
                    <a:pt x="1169" y="1619"/>
                    <a:pt x="693" y="2286"/>
                  </a:cubicBezTo>
                  <a:cubicBezTo>
                    <a:pt x="312" y="2953"/>
                    <a:pt x="-546" y="4763"/>
                    <a:pt x="502" y="6953"/>
                  </a:cubicBezTo>
                  <a:lnTo>
                    <a:pt x="11361" y="28670"/>
                  </a:lnTo>
                  <a:lnTo>
                    <a:pt x="24505" y="28670"/>
                  </a:lnTo>
                  <a:lnTo>
                    <a:pt x="35364" y="6953"/>
                  </a:lnTo>
                  <a:cubicBezTo>
                    <a:pt x="36411" y="4763"/>
                    <a:pt x="35554" y="2953"/>
                    <a:pt x="35173" y="2286"/>
                  </a:cubicBezTo>
                  <a:cubicBezTo>
                    <a:pt x="34697" y="1619"/>
                    <a:pt x="33459" y="0"/>
                    <a:pt x="3107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7" name="Freeform: Shape 567">
              <a:extLst>
                <a:ext uri="{FF2B5EF4-FFF2-40B4-BE49-F238E27FC236}">
                  <a16:creationId xmlns:a16="http://schemas.microsoft.com/office/drawing/2014/main" id="{BF7D7430-B69E-6BBB-F53B-12B189BF4A2E}"/>
                </a:ext>
              </a:extLst>
            </p:cNvPr>
            <p:cNvSpPr/>
            <p:nvPr/>
          </p:nvSpPr>
          <p:spPr>
            <a:xfrm>
              <a:off x="5387504" y="4676775"/>
              <a:ext cx="35865" cy="28670"/>
            </a:xfrm>
            <a:custGeom>
              <a:avLst/>
              <a:gdLst>
                <a:gd name="connsiteX0" fmla="*/ 11361 w 35865"/>
                <a:gd name="connsiteY0" fmla="*/ 0 h 28670"/>
                <a:gd name="connsiteX1" fmla="*/ 502 w 35865"/>
                <a:gd name="connsiteY1" fmla="*/ 21717 h 28670"/>
                <a:gd name="connsiteX2" fmla="*/ 693 w 35865"/>
                <a:gd name="connsiteY2" fmla="*/ 26384 h 28670"/>
                <a:gd name="connsiteX3" fmla="*/ 4788 w 35865"/>
                <a:gd name="connsiteY3" fmla="*/ 28670 h 28670"/>
                <a:gd name="connsiteX4" fmla="*/ 31077 w 35865"/>
                <a:gd name="connsiteY4" fmla="*/ 28670 h 28670"/>
                <a:gd name="connsiteX5" fmla="*/ 35173 w 35865"/>
                <a:gd name="connsiteY5" fmla="*/ 26384 h 28670"/>
                <a:gd name="connsiteX6" fmla="*/ 35364 w 35865"/>
                <a:gd name="connsiteY6" fmla="*/ 21717 h 28670"/>
                <a:gd name="connsiteX7" fmla="*/ 24505 w 35865"/>
                <a:gd name="connsiteY7" fmla="*/ 0 h 28670"/>
                <a:gd name="connsiteX8" fmla="*/ 11361 w 35865"/>
                <a:gd name="connsiteY8" fmla="*/ 0 h 2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65" h="28670">
                  <a:moveTo>
                    <a:pt x="11361" y="0"/>
                  </a:moveTo>
                  <a:lnTo>
                    <a:pt x="502" y="21717"/>
                  </a:lnTo>
                  <a:cubicBezTo>
                    <a:pt x="-546" y="23908"/>
                    <a:pt x="312" y="25718"/>
                    <a:pt x="693" y="26384"/>
                  </a:cubicBezTo>
                  <a:cubicBezTo>
                    <a:pt x="1074" y="27051"/>
                    <a:pt x="2312" y="28670"/>
                    <a:pt x="4788" y="28670"/>
                  </a:cubicBezTo>
                  <a:lnTo>
                    <a:pt x="31077" y="28670"/>
                  </a:lnTo>
                  <a:cubicBezTo>
                    <a:pt x="33459" y="28670"/>
                    <a:pt x="34697" y="27051"/>
                    <a:pt x="35173" y="26384"/>
                  </a:cubicBezTo>
                  <a:cubicBezTo>
                    <a:pt x="35554" y="25718"/>
                    <a:pt x="36411" y="23908"/>
                    <a:pt x="35364" y="21717"/>
                  </a:cubicBezTo>
                  <a:lnTo>
                    <a:pt x="24505" y="0"/>
                  </a:lnTo>
                  <a:lnTo>
                    <a:pt x="1136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8" name="Freeform: Shape 568">
              <a:extLst>
                <a:ext uri="{FF2B5EF4-FFF2-40B4-BE49-F238E27FC236}">
                  <a16:creationId xmlns:a16="http://schemas.microsoft.com/office/drawing/2014/main" id="{F2C2B293-7C0A-B63D-BDF0-3ED1FD5FC53D}"/>
                </a:ext>
              </a:extLst>
            </p:cNvPr>
            <p:cNvSpPr/>
            <p:nvPr/>
          </p:nvSpPr>
          <p:spPr>
            <a:xfrm>
              <a:off x="5334000" y="4600575"/>
              <a:ext cx="142875" cy="142875"/>
            </a:xfrm>
            <a:custGeom>
              <a:avLst/>
              <a:gdLst>
                <a:gd name="connsiteX0" fmla="*/ 71438 w 142875"/>
                <a:gd name="connsiteY0" fmla="*/ 0 h 142875"/>
                <a:gd name="connsiteX1" fmla="*/ 0 w 142875"/>
                <a:gd name="connsiteY1" fmla="*/ 71438 h 142875"/>
                <a:gd name="connsiteX2" fmla="*/ 71438 w 142875"/>
                <a:gd name="connsiteY2" fmla="*/ 142875 h 142875"/>
                <a:gd name="connsiteX3" fmla="*/ 142875 w 142875"/>
                <a:gd name="connsiteY3" fmla="*/ 71438 h 142875"/>
                <a:gd name="connsiteX4" fmla="*/ 71438 w 142875"/>
                <a:gd name="connsiteY4" fmla="*/ 0 h 142875"/>
                <a:gd name="connsiteX5" fmla="*/ 97346 w 142875"/>
                <a:gd name="connsiteY5" fmla="*/ 93631 h 142875"/>
                <a:gd name="connsiteX6" fmla="*/ 96679 w 142875"/>
                <a:gd name="connsiteY6" fmla="*/ 107537 h 142875"/>
                <a:gd name="connsiteX7" fmla="*/ 84487 w 142875"/>
                <a:gd name="connsiteY7" fmla="*/ 114300 h 142875"/>
                <a:gd name="connsiteX8" fmla="*/ 58198 w 142875"/>
                <a:gd name="connsiteY8" fmla="*/ 114300 h 142875"/>
                <a:gd name="connsiteX9" fmla="*/ 46006 w 142875"/>
                <a:gd name="connsiteY9" fmla="*/ 107537 h 142875"/>
                <a:gd name="connsiteX10" fmla="*/ 45339 w 142875"/>
                <a:gd name="connsiteY10" fmla="*/ 93631 h 142875"/>
                <a:gd name="connsiteX11" fmla="*/ 56388 w 142875"/>
                <a:gd name="connsiteY11" fmla="*/ 71438 h 142875"/>
                <a:gd name="connsiteX12" fmla="*/ 45339 w 142875"/>
                <a:gd name="connsiteY12" fmla="*/ 49244 h 142875"/>
                <a:gd name="connsiteX13" fmla="*/ 46006 w 142875"/>
                <a:gd name="connsiteY13" fmla="*/ 35338 h 142875"/>
                <a:gd name="connsiteX14" fmla="*/ 58198 w 142875"/>
                <a:gd name="connsiteY14" fmla="*/ 28575 h 142875"/>
                <a:gd name="connsiteX15" fmla="*/ 84487 w 142875"/>
                <a:gd name="connsiteY15" fmla="*/ 28575 h 142875"/>
                <a:gd name="connsiteX16" fmla="*/ 96679 w 142875"/>
                <a:gd name="connsiteY16" fmla="*/ 35338 h 142875"/>
                <a:gd name="connsiteX17" fmla="*/ 97346 w 142875"/>
                <a:gd name="connsiteY17" fmla="*/ 49244 h 142875"/>
                <a:gd name="connsiteX18" fmla="*/ 86296 w 142875"/>
                <a:gd name="connsiteY18" fmla="*/ 71438 h 142875"/>
                <a:gd name="connsiteX19" fmla="*/ 97346 w 142875"/>
                <a:gd name="connsiteY19" fmla="*/ 9363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2875" h="142875">
                  <a:moveTo>
                    <a:pt x="71438" y="0"/>
                  </a:moveTo>
                  <a:cubicBezTo>
                    <a:pt x="32004" y="0"/>
                    <a:pt x="0" y="32004"/>
                    <a:pt x="0" y="71438"/>
                  </a:cubicBezTo>
                  <a:cubicBezTo>
                    <a:pt x="0" y="110871"/>
                    <a:pt x="32004" y="142875"/>
                    <a:pt x="71438" y="142875"/>
                  </a:cubicBezTo>
                  <a:cubicBezTo>
                    <a:pt x="110871" y="142875"/>
                    <a:pt x="142875" y="110871"/>
                    <a:pt x="142875" y="71438"/>
                  </a:cubicBezTo>
                  <a:cubicBezTo>
                    <a:pt x="142875" y="32004"/>
                    <a:pt x="110871" y="0"/>
                    <a:pt x="71438" y="0"/>
                  </a:cubicBezTo>
                  <a:close/>
                  <a:moveTo>
                    <a:pt x="97346" y="93631"/>
                  </a:moveTo>
                  <a:cubicBezTo>
                    <a:pt x="99536" y="98107"/>
                    <a:pt x="99346" y="103251"/>
                    <a:pt x="96679" y="107537"/>
                  </a:cubicBezTo>
                  <a:cubicBezTo>
                    <a:pt x="94012" y="111823"/>
                    <a:pt x="89535" y="114300"/>
                    <a:pt x="84487" y="114300"/>
                  </a:cubicBezTo>
                  <a:lnTo>
                    <a:pt x="58198" y="114300"/>
                  </a:lnTo>
                  <a:cubicBezTo>
                    <a:pt x="53245" y="114300"/>
                    <a:pt x="48673" y="111728"/>
                    <a:pt x="46006" y="107537"/>
                  </a:cubicBezTo>
                  <a:cubicBezTo>
                    <a:pt x="43434" y="103251"/>
                    <a:pt x="43148" y="98107"/>
                    <a:pt x="45339" y="93631"/>
                  </a:cubicBezTo>
                  <a:lnTo>
                    <a:pt x="56388" y="71438"/>
                  </a:lnTo>
                  <a:lnTo>
                    <a:pt x="45339" y="49244"/>
                  </a:lnTo>
                  <a:cubicBezTo>
                    <a:pt x="43148" y="44768"/>
                    <a:pt x="43339" y="39624"/>
                    <a:pt x="46006" y="35338"/>
                  </a:cubicBezTo>
                  <a:cubicBezTo>
                    <a:pt x="48673" y="31052"/>
                    <a:pt x="53150" y="28575"/>
                    <a:pt x="58198" y="28575"/>
                  </a:cubicBezTo>
                  <a:lnTo>
                    <a:pt x="84487" y="28575"/>
                  </a:lnTo>
                  <a:cubicBezTo>
                    <a:pt x="89440" y="28575"/>
                    <a:pt x="94012" y="31147"/>
                    <a:pt x="96679" y="35338"/>
                  </a:cubicBezTo>
                  <a:cubicBezTo>
                    <a:pt x="99250" y="39624"/>
                    <a:pt x="99536" y="44768"/>
                    <a:pt x="97346" y="49244"/>
                  </a:cubicBezTo>
                  <a:lnTo>
                    <a:pt x="86296" y="71438"/>
                  </a:lnTo>
                  <a:lnTo>
                    <a:pt x="97346" y="9363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9" name="Freeform: Shape 569">
              <a:extLst>
                <a:ext uri="{FF2B5EF4-FFF2-40B4-BE49-F238E27FC236}">
                  <a16:creationId xmlns:a16="http://schemas.microsoft.com/office/drawing/2014/main" id="{FE8C4C78-8BC9-E6CD-98FA-D7BA27903F04}"/>
                </a:ext>
              </a:extLst>
            </p:cNvPr>
            <p:cNvSpPr/>
            <p:nvPr/>
          </p:nvSpPr>
          <p:spPr>
            <a:xfrm>
              <a:off x="5143976" y="4724400"/>
              <a:ext cx="223456" cy="19050"/>
            </a:xfrm>
            <a:custGeom>
              <a:avLst/>
              <a:gdLst>
                <a:gd name="connsiteX0" fmla="*/ 199834 w 223456"/>
                <a:gd name="connsiteY0" fmla="*/ 0 h 19050"/>
                <a:gd name="connsiteX1" fmla="*/ 0 w 223456"/>
                <a:gd name="connsiteY1" fmla="*/ 0 h 19050"/>
                <a:gd name="connsiteX2" fmla="*/ 23336 w 223456"/>
                <a:gd name="connsiteY2" fmla="*/ 19050 h 19050"/>
                <a:gd name="connsiteX3" fmla="*/ 223456 w 223456"/>
                <a:gd name="connsiteY3" fmla="*/ 19050 h 19050"/>
                <a:gd name="connsiteX4" fmla="*/ 199834 w 223456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3456" h="19050">
                  <a:moveTo>
                    <a:pt x="199834" y="0"/>
                  </a:moveTo>
                  <a:lnTo>
                    <a:pt x="0" y="0"/>
                  </a:lnTo>
                  <a:cubicBezTo>
                    <a:pt x="2191" y="10859"/>
                    <a:pt x="11811" y="19050"/>
                    <a:pt x="23336" y="19050"/>
                  </a:cubicBezTo>
                  <a:lnTo>
                    <a:pt x="223456" y="19050"/>
                  </a:lnTo>
                  <a:cubicBezTo>
                    <a:pt x="214408" y="14192"/>
                    <a:pt x="206407" y="7715"/>
                    <a:pt x="1998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0" name="Freeform: Shape 570">
              <a:extLst>
                <a:ext uri="{FF2B5EF4-FFF2-40B4-BE49-F238E27FC236}">
                  <a16:creationId xmlns:a16="http://schemas.microsoft.com/office/drawing/2014/main" id="{ABCE0AA6-7FD4-C1EC-73FE-509B05BFDC4B}"/>
                </a:ext>
              </a:extLst>
            </p:cNvPr>
            <p:cNvSpPr/>
            <p:nvPr/>
          </p:nvSpPr>
          <p:spPr>
            <a:xfrm>
              <a:off x="5400675" y="4353401"/>
              <a:ext cx="19050" cy="238982"/>
            </a:xfrm>
            <a:custGeom>
              <a:avLst/>
              <a:gdLst>
                <a:gd name="connsiteX0" fmla="*/ 19050 w 19050"/>
                <a:gd name="connsiteY0" fmla="*/ 238982 h 238982"/>
                <a:gd name="connsiteX1" fmla="*/ 19050 w 19050"/>
                <a:gd name="connsiteY1" fmla="*/ 23336 h 238982"/>
                <a:gd name="connsiteX2" fmla="*/ 0 w 19050"/>
                <a:gd name="connsiteY2" fmla="*/ 0 h 238982"/>
                <a:gd name="connsiteX3" fmla="*/ 0 w 19050"/>
                <a:gd name="connsiteY3" fmla="*/ 237839 h 238982"/>
                <a:gd name="connsiteX4" fmla="*/ 4763 w 19050"/>
                <a:gd name="connsiteY4" fmla="*/ 237553 h 238982"/>
                <a:gd name="connsiteX5" fmla="*/ 19050 w 19050"/>
                <a:gd name="connsiteY5" fmla="*/ 238982 h 238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238982">
                  <a:moveTo>
                    <a:pt x="19050" y="238982"/>
                  </a:moveTo>
                  <a:lnTo>
                    <a:pt x="19050" y="23336"/>
                  </a:lnTo>
                  <a:cubicBezTo>
                    <a:pt x="19050" y="11811"/>
                    <a:pt x="10858" y="2191"/>
                    <a:pt x="0" y="0"/>
                  </a:cubicBezTo>
                  <a:lnTo>
                    <a:pt x="0" y="237839"/>
                  </a:lnTo>
                  <a:cubicBezTo>
                    <a:pt x="1619" y="237744"/>
                    <a:pt x="3143" y="237553"/>
                    <a:pt x="4763" y="237553"/>
                  </a:cubicBezTo>
                  <a:cubicBezTo>
                    <a:pt x="9620" y="237649"/>
                    <a:pt x="14383" y="238125"/>
                    <a:pt x="19050" y="2389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1" name="Freeform: Shape 571">
              <a:extLst>
                <a:ext uri="{FF2B5EF4-FFF2-40B4-BE49-F238E27FC236}">
                  <a16:creationId xmlns:a16="http://schemas.microsoft.com/office/drawing/2014/main" id="{E50C1606-DFE1-F919-8E34-BD7A53F05618}"/>
                </a:ext>
              </a:extLst>
            </p:cNvPr>
            <p:cNvSpPr/>
            <p:nvPr/>
          </p:nvSpPr>
          <p:spPr>
            <a:xfrm>
              <a:off x="5114925" y="4324350"/>
              <a:ext cx="276225" cy="390525"/>
            </a:xfrm>
            <a:custGeom>
              <a:avLst/>
              <a:gdLst>
                <a:gd name="connsiteX0" fmla="*/ 210884 w 276225"/>
                <a:gd name="connsiteY0" fmla="*/ 361950 h 390525"/>
                <a:gd name="connsiteX1" fmla="*/ 42863 w 276225"/>
                <a:gd name="connsiteY1" fmla="*/ 361950 h 390525"/>
                <a:gd name="connsiteX2" fmla="*/ 38100 w 276225"/>
                <a:gd name="connsiteY2" fmla="*/ 357188 h 390525"/>
                <a:gd name="connsiteX3" fmla="*/ 42863 w 276225"/>
                <a:gd name="connsiteY3" fmla="*/ 352425 h 390525"/>
                <a:gd name="connsiteX4" fmla="*/ 209836 w 276225"/>
                <a:gd name="connsiteY4" fmla="*/ 352425 h 390525"/>
                <a:gd name="connsiteX5" fmla="*/ 209550 w 276225"/>
                <a:gd name="connsiteY5" fmla="*/ 347663 h 390525"/>
                <a:gd name="connsiteX6" fmla="*/ 276225 w 276225"/>
                <a:gd name="connsiteY6" fmla="*/ 268034 h 390525"/>
                <a:gd name="connsiteX7" fmla="*/ 276225 w 276225"/>
                <a:gd name="connsiteY7" fmla="*/ 23813 h 390525"/>
                <a:gd name="connsiteX8" fmla="*/ 252413 w 276225"/>
                <a:gd name="connsiteY8" fmla="*/ 0 h 390525"/>
                <a:gd name="connsiteX9" fmla="*/ 23813 w 276225"/>
                <a:gd name="connsiteY9" fmla="*/ 0 h 390525"/>
                <a:gd name="connsiteX10" fmla="*/ 0 w 276225"/>
                <a:gd name="connsiteY10" fmla="*/ 23813 h 390525"/>
                <a:gd name="connsiteX11" fmla="*/ 0 w 276225"/>
                <a:gd name="connsiteY11" fmla="*/ 366713 h 390525"/>
                <a:gd name="connsiteX12" fmla="*/ 23813 w 276225"/>
                <a:gd name="connsiteY12" fmla="*/ 390525 h 390525"/>
                <a:gd name="connsiteX13" fmla="*/ 221933 w 276225"/>
                <a:gd name="connsiteY13" fmla="*/ 390525 h 390525"/>
                <a:gd name="connsiteX14" fmla="*/ 210884 w 276225"/>
                <a:gd name="connsiteY14" fmla="*/ 361950 h 390525"/>
                <a:gd name="connsiteX15" fmla="*/ 119063 w 276225"/>
                <a:gd name="connsiteY15" fmla="*/ 333375 h 390525"/>
                <a:gd name="connsiteX16" fmla="*/ 42863 w 276225"/>
                <a:gd name="connsiteY16" fmla="*/ 333375 h 390525"/>
                <a:gd name="connsiteX17" fmla="*/ 38100 w 276225"/>
                <a:gd name="connsiteY17" fmla="*/ 328613 h 390525"/>
                <a:gd name="connsiteX18" fmla="*/ 42863 w 276225"/>
                <a:gd name="connsiteY18" fmla="*/ 323850 h 390525"/>
                <a:gd name="connsiteX19" fmla="*/ 119063 w 276225"/>
                <a:gd name="connsiteY19" fmla="*/ 323850 h 390525"/>
                <a:gd name="connsiteX20" fmla="*/ 123825 w 276225"/>
                <a:gd name="connsiteY20" fmla="*/ 328613 h 390525"/>
                <a:gd name="connsiteX21" fmla="*/ 119063 w 276225"/>
                <a:gd name="connsiteY21" fmla="*/ 333375 h 390525"/>
                <a:gd name="connsiteX22" fmla="*/ 157163 w 276225"/>
                <a:gd name="connsiteY22" fmla="*/ 333375 h 390525"/>
                <a:gd name="connsiteX23" fmla="*/ 138113 w 276225"/>
                <a:gd name="connsiteY23" fmla="*/ 333375 h 390525"/>
                <a:gd name="connsiteX24" fmla="*/ 133350 w 276225"/>
                <a:gd name="connsiteY24" fmla="*/ 328613 h 390525"/>
                <a:gd name="connsiteX25" fmla="*/ 138113 w 276225"/>
                <a:gd name="connsiteY25" fmla="*/ 323850 h 390525"/>
                <a:gd name="connsiteX26" fmla="*/ 157163 w 276225"/>
                <a:gd name="connsiteY26" fmla="*/ 323850 h 390525"/>
                <a:gd name="connsiteX27" fmla="*/ 161925 w 276225"/>
                <a:gd name="connsiteY27" fmla="*/ 328613 h 390525"/>
                <a:gd name="connsiteX28" fmla="*/ 157163 w 276225"/>
                <a:gd name="connsiteY28" fmla="*/ 333375 h 390525"/>
                <a:gd name="connsiteX29" fmla="*/ 90488 w 276225"/>
                <a:gd name="connsiteY29" fmla="*/ 38100 h 390525"/>
                <a:gd name="connsiteX30" fmla="*/ 214313 w 276225"/>
                <a:gd name="connsiteY30" fmla="*/ 38100 h 390525"/>
                <a:gd name="connsiteX31" fmla="*/ 219075 w 276225"/>
                <a:gd name="connsiteY31" fmla="*/ 42863 h 390525"/>
                <a:gd name="connsiteX32" fmla="*/ 214313 w 276225"/>
                <a:gd name="connsiteY32" fmla="*/ 47625 h 390525"/>
                <a:gd name="connsiteX33" fmla="*/ 90488 w 276225"/>
                <a:gd name="connsiteY33" fmla="*/ 47625 h 390525"/>
                <a:gd name="connsiteX34" fmla="*/ 85725 w 276225"/>
                <a:gd name="connsiteY34" fmla="*/ 42863 h 390525"/>
                <a:gd name="connsiteX35" fmla="*/ 90488 w 276225"/>
                <a:gd name="connsiteY35" fmla="*/ 38100 h 390525"/>
                <a:gd name="connsiteX36" fmla="*/ 142875 w 276225"/>
                <a:gd name="connsiteY36" fmla="*/ 80963 h 390525"/>
                <a:gd name="connsiteX37" fmla="*/ 138113 w 276225"/>
                <a:gd name="connsiteY37" fmla="*/ 85725 h 390525"/>
                <a:gd name="connsiteX38" fmla="*/ 119063 w 276225"/>
                <a:gd name="connsiteY38" fmla="*/ 85725 h 390525"/>
                <a:gd name="connsiteX39" fmla="*/ 114300 w 276225"/>
                <a:gd name="connsiteY39" fmla="*/ 80963 h 390525"/>
                <a:gd name="connsiteX40" fmla="*/ 119063 w 276225"/>
                <a:gd name="connsiteY40" fmla="*/ 76200 h 390525"/>
                <a:gd name="connsiteX41" fmla="*/ 138113 w 276225"/>
                <a:gd name="connsiteY41" fmla="*/ 76200 h 390525"/>
                <a:gd name="connsiteX42" fmla="*/ 142875 w 276225"/>
                <a:gd name="connsiteY42" fmla="*/ 80963 h 390525"/>
                <a:gd name="connsiteX43" fmla="*/ 52388 w 276225"/>
                <a:gd name="connsiteY43" fmla="*/ 76200 h 390525"/>
                <a:gd name="connsiteX44" fmla="*/ 100013 w 276225"/>
                <a:gd name="connsiteY44" fmla="*/ 76200 h 390525"/>
                <a:gd name="connsiteX45" fmla="*/ 104775 w 276225"/>
                <a:gd name="connsiteY45" fmla="*/ 80963 h 390525"/>
                <a:gd name="connsiteX46" fmla="*/ 100013 w 276225"/>
                <a:gd name="connsiteY46" fmla="*/ 85725 h 390525"/>
                <a:gd name="connsiteX47" fmla="*/ 52388 w 276225"/>
                <a:gd name="connsiteY47" fmla="*/ 85725 h 390525"/>
                <a:gd name="connsiteX48" fmla="*/ 47625 w 276225"/>
                <a:gd name="connsiteY48" fmla="*/ 80963 h 390525"/>
                <a:gd name="connsiteX49" fmla="*/ 52388 w 276225"/>
                <a:gd name="connsiteY49" fmla="*/ 76200 h 390525"/>
                <a:gd name="connsiteX50" fmla="*/ 52388 w 276225"/>
                <a:gd name="connsiteY50" fmla="*/ 104775 h 390525"/>
                <a:gd name="connsiteX51" fmla="*/ 166688 w 276225"/>
                <a:gd name="connsiteY51" fmla="*/ 104775 h 390525"/>
                <a:gd name="connsiteX52" fmla="*/ 171450 w 276225"/>
                <a:gd name="connsiteY52" fmla="*/ 109538 h 390525"/>
                <a:gd name="connsiteX53" fmla="*/ 166688 w 276225"/>
                <a:gd name="connsiteY53" fmla="*/ 114300 h 390525"/>
                <a:gd name="connsiteX54" fmla="*/ 52388 w 276225"/>
                <a:gd name="connsiteY54" fmla="*/ 114300 h 390525"/>
                <a:gd name="connsiteX55" fmla="*/ 47625 w 276225"/>
                <a:gd name="connsiteY55" fmla="*/ 109538 h 390525"/>
                <a:gd name="connsiteX56" fmla="*/ 52388 w 276225"/>
                <a:gd name="connsiteY56" fmla="*/ 104775 h 390525"/>
                <a:gd name="connsiteX57" fmla="*/ 28575 w 276225"/>
                <a:gd name="connsiteY57" fmla="*/ 271463 h 390525"/>
                <a:gd name="connsiteX58" fmla="*/ 33338 w 276225"/>
                <a:gd name="connsiteY58" fmla="*/ 266700 h 390525"/>
                <a:gd name="connsiteX59" fmla="*/ 66675 w 276225"/>
                <a:gd name="connsiteY59" fmla="*/ 266700 h 390525"/>
                <a:gd name="connsiteX60" fmla="*/ 66675 w 276225"/>
                <a:gd name="connsiteY60" fmla="*/ 233363 h 390525"/>
                <a:gd name="connsiteX61" fmla="*/ 71438 w 276225"/>
                <a:gd name="connsiteY61" fmla="*/ 228600 h 390525"/>
                <a:gd name="connsiteX62" fmla="*/ 100013 w 276225"/>
                <a:gd name="connsiteY62" fmla="*/ 228600 h 390525"/>
                <a:gd name="connsiteX63" fmla="*/ 104775 w 276225"/>
                <a:gd name="connsiteY63" fmla="*/ 233363 h 390525"/>
                <a:gd name="connsiteX64" fmla="*/ 104775 w 276225"/>
                <a:gd name="connsiteY64" fmla="*/ 266700 h 390525"/>
                <a:gd name="connsiteX65" fmla="*/ 123825 w 276225"/>
                <a:gd name="connsiteY65" fmla="*/ 266700 h 390525"/>
                <a:gd name="connsiteX66" fmla="*/ 123825 w 276225"/>
                <a:gd name="connsiteY66" fmla="*/ 185738 h 390525"/>
                <a:gd name="connsiteX67" fmla="*/ 128588 w 276225"/>
                <a:gd name="connsiteY67" fmla="*/ 180975 h 390525"/>
                <a:gd name="connsiteX68" fmla="*/ 157163 w 276225"/>
                <a:gd name="connsiteY68" fmla="*/ 180975 h 390525"/>
                <a:gd name="connsiteX69" fmla="*/ 161925 w 276225"/>
                <a:gd name="connsiteY69" fmla="*/ 185738 h 390525"/>
                <a:gd name="connsiteX70" fmla="*/ 161925 w 276225"/>
                <a:gd name="connsiteY70" fmla="*/ 266700 h 390525"/>
                <a:gd name="connsiteX71" fmla="*/ 180975 w 276225"/>
                <a:gd name="connsiteY71" fmla="*/ 266700 h 390525"/>
                <a:gd name="connsiteX72" fmla="*/ 180975 w 276225"/>
                <a:gd name="connsiteY72" fmla="*/ 166688 h 390525"/>
                <a:gd name="connsiteX73" fmla="*/ 185738 w 276225"/>
                <a:gd name="connsiteY73" fmla="*/ 161925 h 390525"/>
                <a:gd name="connsiteX74" fmla="*/ 214313 w 276225"/>
                <a:gd name="connsiteY74" fmla="*/ 161925 h 390525"/>
                <a:gd name="connsiteX75" fmla="*/ 219075 w 276225"/>
                <a:gd name="connsiteY75" fmla="*/ 166688 h 390525"/>
                <a:gd name="connsiteX76" fmla="*/ 219075 w 276225"/>
                <a:gd name="connsiteY76" fmla="*/ 266700 h 390525"/>
                <a:gd name="connsiteX77" fmla="*/ 242888 w 276225"/>
                <a:gd name="connsiteY77" fmla="*/ 266700 h 390525"/>
                <a:gd name="connsiteX78" fmla="*/ 247650 w 276225"/>
                <a:gd name="connsiteY78" fmla="*/ 271463 h 390525"/>
                <a:gd name="connsiteX79" fmla="*/ 242888 w 276225"/>
                <a:gd name="connsiteY79" fmla="*/ 276225 h 390525"/>
                <a:gd name="connsiteX80" fmla="*/ 33338 w 276225"/>
                <a:gd name="connsiteY80" fmla="*/ 276225 h 390525"/>
                <a:gd name="connsiteX81" fmla="*/ 28575 w 276225"/>
                <a:gd name="connsiteY81" fmla="*/ 271463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276225" h="390525">
                  <a:moveTo>
                    <a:pt x="210884" y="361950"/>
                  </a:moveTo>
                  <a:lnTo>
                    <a:pt x="42863" y="361950"/>
                  </a:lnTo>
                  <a:cubicBezTo>
                    <a:pt x="40196" y="361950"/>
                    <a:pt x="38100" y="359855"/>
                    <a:pt x="38100" y="357188"/>
                  </a:cubicBezTo>
                  <a:cubicBezTo>
                    <a:pt x="38100" y="354521"/>
                    <a:pt x="40196" y="352425"/>
                    <a:pt x="42863" y="352425"/>
                  </a:cubicBezTo>
                  <a:lnTo>
                    <a:pt x="209836" y="352425"/>
                  </a:lnTo>
                  <a:cubicBezTo>
                    <a:pt x="209740" y="350806"/>
                    <a:pt x="209550" y="349282"/>
                    <a:pt x="209550" y="347663"/>
                  </a:cubicBezTo>
                  <a:cubicBezTo>
                    <a:pt x="209550" y="307943"/>
                    <a:pt x="238411" y="274796"/>
                    <a:pt x="276225" y="268034"/>
                  </a:cubicBezTo>
                  <a:lnTo>
                    <a:pt x="276225" y="23813"/>
                  </a:lnTo>
                  <a:cubicBezTo>
                    <a:pt x="276225" y="10668"/>
                    <a:pt x="265557" y="0"/>
                    <a:pt x="252413" y="0"/>
                  </a:cubicBezTo>
                  <a:lnTo>
                    <a:pt x="23813" y="0"/>
                  </a:lnTo>
                  <a:cubicBezTo>
                    <a:pt x="10668" y="0"/>
                    <a:pt x="0" y="10668"/>
                    <a:pt x="0" y="23813"/>
                  </a:cubicBezTo>
                  <a:lnTo>
                    <a:pt x="0" y="366713"/>
                  </a:lnTo>
                  <a:cubicBezTo>
                    <a:pt x="0" y="379857"/>
                    <a:pt x="10668" y="390525"/>
                    <a:pt x="23813" y="390525"/>
                  </a:cubicBezTo>
                  <a:lnTo>
                    <a:pt x="221933" y="390525"/>
                  </a:lnTo>
                  <a:cubicBezTo>
                    <a:pt x="216598" y="381953"/>
                    <a:pt x="212788" y="372332"/>
                    <a:pt x="210884" y="361950"/>
                  </a:cubicBezTo>
                  <a:close/>
                  <a:moveTo>
                    <a:pt x="119063" y="333375"/>
                  </a:moveTo>
                  <a:lnTo>
                    <a:pt x="42863" y="333375"/>
                  </a:lnTo>
                  <a:cubicBezTo>
                    <a:pt x="40196" y="333375"/>
                    <a:pt x="38100" y="331280"/>
                    <a:pt x="38100" y="328613"/>
                  </a:cubicBezTo>
                  <a:cubicBezTo>
                    <a:pt x="38100" y="325946"/>
                    <a:pt x="40196" y="323850"/>
                    <a:pt x="42863" y="323850"/>
                  </a:cubicBezTo>
                  <a:lnTo>
                    <a:pt x="119063" y="323850"/>
                  </a:lnTo>
                  <a:cubicBezTo>
                    <a:pt x="121729" y="323850"/>
                    <a:pt x="123825" y="325946"/>
                    <a:pt x="123825" y="328613"/>
                  </a:cubicBezTo>
                  <a:cubicBezTo>
                    <a:pt x="123825" y="331280"/>
                    <a:pt x="121729" y="333375"/>
                    <a:pt x="119063" y="333375"/>
                  </a:cubicBezTo>
                  <a:close/>
                  <a:moveTo>
                    <a:pt x="157163" y="333375"/>
                  </a:moveTo>
                  <a:lnTo>
                    <a:pt x="138113" y="333375"/>
                  </a:lnTo>
                  <a:cubicBezTo>
                    <a:pt x="135446" y="333375"/>
                    <a:pt x="133350" y="331280"/>
                    <a:pt x="133350" y="328613"/>
                  </a:cubicBezTo>
                  <a:cubicBezTo>
                    <a:pt x="133350" y="325946"/>
                    <a:pt x="135446" y="323850"/>
                    <a:pt x="138113" y="323850"/>
                  </a:cubicBezTo>
                  <a:lnTo>
                    <a:pt x="157163" y="323850"/>
                  </a:lnTo>
                  <a:cubicBezTo>
                    <a:pt x="159829" y="323850"/>
                    <a:pt x="161925" y="325946"/>
                    <a:pt x="161925" y="328613"/>
                  </a:cubicBezTo>
                  <a:cubicBezTo>
                    <a:pt x="161925" y="331280"/>
                    <a:pt x="159829" y="333375"/>
                    <a:pt x="157163" y="333375"/>
                  </a:cubicBezTo>
                  <a:close/>
                  <a:moveTo>
                    <a:pt x="90488" y="38100"/>
                  </a:moveTo>
                  <a:lnTo>
                    <a:pt x="214313" y="38100"/>
                  </a:lnTo>
                  <a:cubicBezTo>
                    <a:pt x="216979" y="38100"/>
                    <a:pt x="219075" y="40196"/>
                    <a:pt x="219075" y="42863"/>
                  </a:cubicBezTo>
                  <a:cubicBezTo>
                    <a:pt x="219075" y="45529"/>
                    <a:pt x="216979" y="47625"/>
                    <a:pt x="214313" y="47625"/>
                  </a:cubicBezTo>
                  <a:lnTo>
                    <a:pt x="90488" y="47625"/>
                  </a:lnTo>
                  <a:cubicBezTo>
                    <a:pt x="87821" y="47625"/>
                    <a:pt x="85725" y="45529"/>
                    <a:pt x="85725" y="42863"/>
                  </a:cubicBezTo>
                  <a:cubicBezTo>
                    <a:pt x="85725" y="40196"/>
                    <a:pt x="87821" y="38100"/>
                    <a:pt x="90488" y="38100"/>
                  </a:cubicBezTo>
                  <a:close/>
                  <a:moveTo>
                    <a:pt x="142875" y="80963"/>
                  </a:moveTo>
                  <a:cubicBezTo>
                    <a:pt x="142875" y="83629"/>
                    <a:pt x="140779" y="85725"/>
                    <a:pt x="138113" y="85725"/>
                  </a:cubicBezTo>
                  <a:lnTo>
                    <a:pt x="119063" y="85725"/>
                  </a:lnTo>
                  <a:cubicBezTo>
                    <a:pt x="116396" y="85725"/>
                    <a:pt x="114300" y="83629"/>
                    <a:pt x="114300" y="80963"/>
                  </a:cubicBezTo>
                  <a:cubicBezTo>
                    <a:pt x="114300" y="78296"/>
                    <a:pt x="116396" y="76200"/>
                    <a:pt x="119063" y="76200"/>
                  </a:cubicBezTo>
                  <a:lnTo>
                    <a:pt x="138113" y="76200"/>
                  </a:lnTo>
                  <a:cubicBezTo>
                    <a:pt x="140779" y="76200"/>
                    <a:pt x="142875" y="78296"/>
                    <a:pt x="142875" y="80963"/>
                  </a:cubicBezTo>
                  <a:close/>
                  <a:moveTo>
                    <a:pt x="52388" y="76200"/>
                  </a:moveTo>
                  <a:lnTo>
                    <a:pt x="100013" y="76200"/>
                  </a:lnTo>
                  <a:cubicBezTo>
                    <a:pt x="102679" y="76200"/>
                    <a:pt x="104775" y="78296"/>
                    <a:pt x="104775" y="80963"/>
                  </a:cubicBezTo>
                  <a:cubicBezTo>
                    <a:pt x="104775" y="83629"/>
                    <a:pt x="102679" y="85725"/>
                    <a:pt x="100013" y="85725"/>
                  </a:cubicBezTo>
                  <a:lnTo>
                    <a:pt x="52388" y="85725"/>
                  </a:lnTo>
                  <a:cubicBezTo>
                    <a:pt x="49721" y="85725"/>
                    <a:pt x="47625" y="83629"/>
                    <a:pt x="47625" y="80963"/>
                  </a:cubicBezTo>
                  <a:cubicBezTo>
                    <a:pt x="47625" y="78296"/>
                    <a:pt x="49721" y="76200"/>
                    <a:pt x="52388" y="76200"/>
                  </a:cubicBezTo>
                  <a:close/>
                  <a:moveTo>
                    <a:pt x="52388" y="104775"/>
                  </a:moveTo>
                  <a:lnTo>
                    <a:pt x="166688" y="104775"/>
                  </a:lnTo>
                  <a:cubicBezTo>
                    <a:pt x="169354" y="104775"/>
                    <a:pt x="171450" y="106871"/>
                    <a:pt x="171450" y="109538"/>
                  </a:cubicBezTo>
                  <a:cubicBezTo>
                    <a:pt x="171450" y="112204"/>
                    <a:pt x="169354" y="114300"/>
                    <a:pt x="166688" y="114300"/>
                  </a:cubicBezTo>
                  <a:lnTo>
                    <a:pt x="52388" y="114300"/>
                  </a:lnTo>
                  <a:cubicBezTo>
                    <a:pt x="49721" y="114300"/>
                    <a:pt x="47625" y="112204"/>
                    <a:pt x="47625" y="109538"/>
                  </a:cubicBezTo>
                  <a:cubicBezTo>
                    <a:pt x="47625" y="106871"/>
                    <a:pt x="49721" y="104775"/>
                    <a:pt x="52388" y="104775"/>
                  </a:cubicBezTo>
                  <a:close/>
                  <a:moveTo>
                    <a:pt x="28575" y="271463"/>
                  </a:moveTo>
                  <a:cubicBezTo>
                    <a:pt x="28575" y="268796"/>
                    <a:pt x="30671" y="266700"/>
                    <a:pt x="33338" y="266700"/>
                  </a:cubicBezTo>
                  <a:lnTo>
                    <a:pt x="66675" y="266700"/>
                  </a:lnTo>
                  <a:lnTo>
                    <a:pt x="66675" y="233363"/>
                  </a:lnTo>
                  <a:cubicBezTo>
                    <a:pt x="66675" y="230696"/>
                    <a:pt x="68771" y="228600"/>
                    <a:pt x="71438" y="228600"/>
                  </a:cubicBezTo>
                  <a:lnTo>
                    <a:pt x="100013" y="228600"/>
                  </a:lnTo>
                  <a:cubicBezTo>
                    <a:pt x="102679" y="228600"/>
                    <a:pt x="104775" y="230696"/>
                    <a:pt x="104775" y="233363"/>
                  </a:cubicBezTo>
                  <a:lnTo>
                    <a:pt x="104775" y="266700"/>
                  </a:lnTo>
                  <a:lnTo>
                    <a:pt x="123825" y="266700"/>
                  </a:lnTo>
                  <a:lnTo>
                    <a:pt x="123825" y="185738"/>
                  </a:lnTo>
                  <a:cubicBezTo>
                    <a:pt x="123825" y="183071"/>
                    <a:pt x="125921" y="180975"/>
                    <a:pt x="128588" y="180975"/>
                  </a:cubicBezTo>
                  <a:lnTo>
                    <a:pt x="157163" y="180975"/>
                  </a:lnTo>
                  <a:cubicBezTo>
                    <a:pt x="159829" y="180975"/>
                    <a:pt x="161925" y="183071"/>
                    <a:pt x="161925" y="185738"/>
                  </a:cubicBezTo>
                  <a:lnTo>
                    <a:pt x="161925" y="266700"/>
                  </a:lnTo>
                  <a:lnTo>
                    <a:pt x="180975" y="266700"/>
                  </a:lnTo>
                  <a:lnTo>
                    <a:pt x="180975" y="166688"/>
                  </a:lnTo>
                  <a:cubicBezTo>
                    <a:pt x="180975" y="164021"/>
                    <a:pt x="183071" y="161925"/>
                    <a:pt x="185738" y="161925"/>
                  </a:cubicBezTo>
                  <a:lnTo>
                    <a:pt x="214313" y="161925"/>
                  </a:lnTo>
                  <a:cubicBezTo>
                    <a:pt x="216979" y="161925"/>
                    <a:pt x="219075" y="164021"/>
                    <a:pt x="219075" y="166688"/>
                  </a:cubicBezTo>
                  <a:lnTo>
                    <a:pt x="219075" y="266700"/>
                  </a:lnTo>
                  <a:lnTo>
                    <a:pt x="242888" y="266700"/>
                  </a:lnTo>
                  <a:cubicBezTo>
                    <a:pt x="245554" y="266700"/>
                    <a:pt x="247650" y="268796"/>
                    <a:pt x="247650" y="271463"/>
                  </a:cubicBezTo>
                  <a:cubicBezTo>
                    <a:pt x="247650" y="274130"/>
                    <a:pt x="245554" y="276225"/>
                    <a:pt x="242888" y="276225"/>
                  </a:cubicBezTo>
                  <a:lnTo>
                    <a:pt x="33338" y="276225"/>
                  </a:lnTo>
                  <a:cubicBezTo>
                    <a:pt x="30671" y="276225"/>
                    <a:pt x="28575" y="274130"/>
                    <a:pt x="28575" y="271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grpSp>
        <p:nvGrpSpPr>
          <p:cNvPr id="132" name="Graphic 4">
            <a:extLst>
              <a:ext uri="{FF2B5EF4-FFF2-40B4-BE49-F238E27FC236}">
                <a16:creationId xmlns:a16="http://schemas.microsoft.com/office/drawing/2014/main" id="{AFB82A1D-F40D-6DAE-6A81-CDC18770E5B5}"/>
              </a:ext>
            </a:extLst>
          </p:cNvPr>
          <p:cNvGrpSpPr/>
          <p:nvPr/>
        </p:nvGrpSpPr>
        <p:grpSpPr>
          <a:xfrm>
            <a:off x="943519" y="2561456"/>
            <a:ext cx="504825" cy="584534"/>
            <a:chOff x="5114925" y="4324350"/>
            <a:chExt cx="361950" cy="419100"/>
          </a:xfrm>
          <a:solidFill>
            <a:srgbClr val="26989E"/>
          </a:solidFill>
        </p:grpSpPr>
        <p:sp>
          <p:nvSpPr>
            <p:cNvPr id="133" name="Freeform: Shape 563">
              <a:extLst>
                <a:ext uri="{FF2B5EF4-FFF2-40B4-BE49-F238E27FC236}">
                  <a16:creationId xmlns:a16="http://schemas.microsoft.com/office/drawing/2014/main" id="{F374B9C6-DA12-0525-B8EF-4F8DB80ECCBF}"/>
                </a:ext>
              </a:extLst>
            </p:cNvPr>
            <p:cNvSpPr/>
            <p:nvPr/>
          </p:nvSpPr>
          <p:spPr>
            <a:xfrm>
              <a:off x="5191125" y="4562475"/>
              <a:ext cx="19050" cy="28575"/>
            </a:xfrm>
            <a:custGeom>
              <a:avLst/>
              <a:gdLst>
                <a:gd name="connsiteX0" fmla="*/ 0 w 19050"/>
                <a:gd name="connsiteY0" fmla="*/ 0 h 28575"/>
                <a:gd name="connsiteX1" fmla="*/ 19050 w 19050"/>
                <a:gd name="connsiteY1" fmla="*/ 0 h 28575"/>
                <a:gd name="connsiteX2" fmla="*/ 19050 w 19050"/>
                <a:gd name="connsiteY2" fmla="*/ 28575 h 28575"/>
                <a:gd name="connsiteX3" fmla="*/ 0 w 19050"/>
                <a:gd name="connsiteY3" fmla="*/ 2857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0" y="0"/>
                  </a:moveTo>
                  <a:lnTo>
                    <a:pt x="19050" y="0"/>
                  </a:lnTo>
                  <a:lnTo>
                    <a:pt x="19050" y="28575"/>
                  </a:lnTo>
                  <a:lnTo>
                    <a:pt x="0" y="285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4" name="Freeform: Shape 564">
              <a:extLst>
                <a:ext uri="{FF2B5EF4-FFF2-40B4-BE49-F238E27FC236}">
                  <a16:creationId xmlns:a16="http://schemas.microsoft.com/office/drawing/2014/main" id="{DBE0A96C-E40A-48E0-4D18-5DBAED22B3D3}"/>
                </a:ext>
              </a:extLst>
            </p:cNvPr>
            <p:cNvSpPr/>
            <p:nvPr/>
          </p:nvSpPr>
          <p:spPr>
            <a:xfrm>
              <a:off x="5248275" y="4514850"/>
              <a:ext cx="19050" cy="76200"/>
            </a:xfrm>
            <a:custGeom>
              <a:avLst/>
              <a:gdLst>
                <a:gd name="connsiteX0" fmla="*/ 0 w 19050"/>
                <a:gd name="connsiteY0" fmla="*/ 0 h 76200"/>
                <a:gd name="connsiteX1" fmla="*/ 19050 w 19050"/>
                <a:gd name="connsiteY1" fmla="*/ 0 h 76200"/>
                <a:gd name="connsiteX2" fmla="*/ 19050 w 19050"/>
                <a:gd name="connsiteY2" fmla="*/ 76200 h 76200"/>
                <a:gd name="connsiteX3" fmla="*/ 0 w 19050"/>
                <a:gd name="connsiteY3" fmla="*/ 7620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76200">
                  <a:moveTo>
                    <a:pt x="0" y="0"/>
                  </a:moveTo>
                  <a:lnTo>
                    <a:pt x="19050" y="0"/>
                  </a:lnTo>
                  <a:lnTo>
                    <a:pt x="19050" y="76200"/>
                  </a:lnTo>
                  <a:lnTo>
                    <a:pt x="0" y="762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5" name="Freeform: Shape 565">
              <a:extLst>
                <a:ext uri="{FF2B5EF4-FFF2-40B4-BE49-F238E27FC236}">
                  <a16:creationId xmlns:a16="http://schemas.microsoft.com/office/drawing/2014/main" id="{3CE7202D-3CD4-3C4C-8621-9F422DE269E9}"/>
                </a:ext>
              </a:extLst>
            </p:cNvPr>
            <p:cNvSpPr/>
            <p:nvPr/>
          </p:nvSpPr>
          <p:spPr>
            <a:xfrm>
              <a:off x="5305425" y="4495800"/>
              <a:ext cx="19050" cy="95250"/>
            </a:xfrm>
            <a:custGeom>
              <a:avLst/>
              <a:gdLst>
                <a:gd name="connsiteX0" fmla="*/ 0 w 19050"/>
                <a:gd name="connsiteY0" fmla="*/ 0 h 95250"/>
                <a:gd name="connsiteX1" fmla="*/ 19050 w 19050"/>
                <a:gd name="connsiteY1" fmla="*/ 0 h 95250"/>
                <a:gd name="connsiteX2" fmla="*/ 19050 w 19050"/>
                <a:gd name="connsiteY2" fmla="*/ 95250 h 95250"/>
                <a:gd name="connsiteX3" fmla="*/ 0 w 19050"/>
                <a:gd name="connsiteY3" fmla="*/ 95250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0">
                  <a:moveTo>
                    <a:pt x="0" y="0"/>
                  </a:moveTo>
                  <a:lnTo>
                    <a:pt x="19050" y="0"/>
                  </a:lnTo>
                  <a:lnTo>
                    <a:pt x="19050" y="95250"/>
                  </a:lnTo>
                  <a:lnTo>
                    <a:pt x="0" y="952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6" name="Freeform: Shape 566">
              <a:extLst>
                <a:ext uri="{FF2B5EF4-FFF2-40B4-BE49-F238E27FC236}">
                  <a16:creationId xmlns:a16="http://schemas.microsoft.com/office/drawing/2014/main" id="{3C3715C2-D5B2-4A9C-C31A-8554E29D83F6}"/>
                </a:ext>
              </a:extLst>
            </p:cNvPr>
            <p:cNvSpPr/>
            <p:nvPr/>
          </p:nvSpPr>
          <p:spPr>
            <a:xfrm>
              <a:off x="5387504" y="4638675"/>
              <a:ext cx="35865" cy="28670"/>
            </a:xfrm>
            <a:custGeom>
              <a:avLst/>
              <a:gdLst>
                <a:gd name="connsiteX0" fmla="*/ 31077 w 35865"/>
                <a:gd name="connsiteY0" fmla="*/ 0 h 28670"/>
                <a:gd name="connsiteX1" fmla="*/ 4788 w 35865"/>
                <a:gd name="connsiteY1" fmla="*/ 0 h 28670"/>
                <a:gd name="connsiteX2" fmla="*/ 693 w 35865"/>
                <a:gd name="connsiteY2" fmla="*/ 2286 h 28670"/>
                <a:gd name="connsiteX3" fmla="*/ 502 w 35865"/>
                <a:gd name="connsiteY3" fmla="*/ 6953 h 28670"/>
                <a:gd name="connsiteX4" fmla="*/ 11361 w 35865"/>
                <a:gd name="connsiteY4" fmla="*/ 28670 h 28670"/>
                <a:gd name="connsiteX5" fmla="*/ 24505 w 35865"/>
                <a:gd name="connsiteY5" fmla="*/ 28670 h 28670"/>
                <a:gd name="connsiteX6" fmla="*/ 35364 w 35865"/>
                <a:gd name="connsiteY6" fmla="*/ 6953 h 28670"/>
                <a:gd name="connsiteX7" fmla="*/ 35173 w 35865"/>
                <a:gd name="connsiteY7" fmla="*/ 2286 h 28670"/>
                <a:gd name="connsiteX8" fmla="*/ 31077 w 35865"/>
                <a:gd name="connsiteY8" fmla="*/ 0 h 2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65" h="28670">
                  <a:moveTo>
                    <a:pt x="31077" y="0"/>
                  </a:moveTo>
                  <a:lnTo>
                    <a:pt x="4788" y="0"/>
                  </a:lnTo>
                  <a:cubicBezTo>
                    <a:pt x="2407" y="0"/>
                    <a:pt x="1169" y="1619"/>
                    <a:pt x="693" y="2286"/>
                  </a:cubicBezTo>
                  <a:cubicBezTo>
                    <a:pt x="312" y="2953"/>
                    <a:pt x="-546" y="4763"/>
                    <a:pt x="502" y="6953"/>
                  </a:cubicBezTo>
                  <a:lnTo>
                    <a:pt x="11361" y="28670"/>
                  </a:lnTo>
                  <a:lnTo>
                    <a:pt x="24505" y="28670"/>
                  </a:lnTo>
                  <a:lnTo>
                    <a:pt x="35364" y="6953"/>
                  </a:lnTo>
                  <a:cubicBezTo>
                    <a:pt x="36411" y="4763"/>
                    <a:pt x="35554" y="2953"/>
                    <a:pt x="35173" y="2286"/>
                  </a:cubicBezTo>
                  <a:cubicBezTo>
                    <a:pt x="34697" y="1619"/>
                    <a:pt x="33459" y="0"/>
                    <a:pt x="3107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7" name="Freeform: Shape 567">
              <a:extLst>
                <a:ext uri="{FF2B5EF4-FFF2-40B4-BE49-F238E27FC236}">
                  <a16:creationId xmlns:a16="http://schemas.microsoft.com/office/drawing/2014/main" id="{DD5A04FE-DDBA-1A61-0243-AEA21278C47A}"/>
                </a:ext>
              </a:extLst>
            </p:cNvPr>
            <p:cNvSpPr/>
            <p:nvPr/>
          </p:nvSpPr>
          <p:spPr>
            <a:xfrm>
              <a:off x="5387504" y="4676775"/>
              <a:ext cx="35865" cy="28670"/>
            </a:xfrm>
            <a:custGeom>
              <a:avLst/>
              <a:gdLst>
                <a:gd name="connsiteX0" fmla="*/ 11361 w 35865"/>
                <a:gd name="connsiteY0" fmla="*/ 0 h 28670"/>
                <a:gd name="connsiteX1" fmla="*/ 502 w 35865"/>
                <a:gd name="connsiteY1" fmla="*/ 21717 h 28670"/>
                <a:gd name="connsiteX2" fmla="*/ 693 w 35865"/>
                <a:gd name="connsiteY2" fmla="*/ 26384 h 28670"/>
                <a:gd name="connsiteX3" fmla="*/ 4788 w 35865"/>
                <a:gd name="connsiteY3" fmla="*/ 28670 h 28670"/>
                <a:gd name="connsiteX4" fmla="*/ 31077 w 35865"/>
                <a:gd name="connsiteY4" fmla="*/ 28670 h 28670"/>
                <a:gd name="connsiteX5" fmla="*/ 35173 w 35865"/>
                <a:gd name="connsiteY5" fmla="*/ 26384 h 28670"/>
                <a:gd name="connsiteX6" fmla="*/ 35364 w 35865"/>
                <a:gd name="connsiteY6" fmla="*/ 21717 h 28670"/>
                <a:gd name="connsiteX7" fmla="*/ 24505 w 35865"/>
                <a:gd name="connsiteY7" fmla="*/ 0 h 28670"/>
                <a:gd name="connsiteX8" fmla="*/ 11361 w 35865"/>
                <a:gd name="connsiteY8" fmla="*/ 0 h 2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65" h="28670">
                  <a:moveTo>
                    <a:pt x="11361" y="0"/>
                  </a:moveTo>
                  <a:lnTo>
                    <a:pt x="502" y="21717"/>
                  </a:lnTo>
                  <a:cubicBezTo>
                    <a:pt x="-546" y="23908"/>
                    <a:pt x="312" y="25718"/>
                    <a:pt x="693" y="26384"/>
                  </a:cubicBezTo>
                  <a:cubicBezTo>
                    <a:pt x="1074" y="27051"/>
                    <a:pt x="2312" y="28670"/>
                    <a:pt x="4788" y="28670"/>
                  </a:cubicBezTo>
                  <a:lnTo>
                    <a:pt x="31077" y="28670"/>
                  </a:lnTo>
                  <a:cubicBezTo>
                    <a:pt x="33459" y="28670"/>
                    <a:pt x="34697" y="27051"/>
                    <a:pt x="35173" y="26384"/>
                  </a:cubicBezTo>
                  <a:cubicBezTo>
                    <a:pt x="35554" y="25718"/>
                    <a:pt x="36411" y="23908"/>
                    <a:pt x="35364" y="21717"/>
                  </a:cubicBezTo>
                  <a:lnTo>
                    <a:pt x="24505" y="0"/>
                  </a:lnTo>
                  <a:lnTo>
                    <a:pt x="1136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8" name="Freeform: Shape 568">
              <a:extLst>
                <a:ext uri="{FF2B5EF4-FFF2-40B4-BE49-F238E27FC236}">
                  <a16:creationId xmlns:a16="http://schemas.microsoft.com/office/drawing/2014/main" id="{8B1BC320-A48E-A28C-E766-A5A6DCCB573C}"/>
                </a:ext>
              </a:extLst>
            </p:cNvPr>
            <p:cNvSpPr/>
            <p:nvPr/>
          </p:nvSpPr>
          <p:spPr>
            <a:xfrm>
              <a:off x="5334000" y="4600575"/>
              <a:ext cx="142875" cy="142875"/>
            </a:xfrm>
            <a:custGeom>
              <a:avLst/>
              <a:gdLst>
                <a:gd name="connsiteX0" fmla="*/ 71438 w 142875"/>
                <a:gd name="connsiteY0" fmla="*/ 0 h 142875"/>
                <a:gd name="connsiteX1" fmla="*/ 0 w 142875"/>
                <a:gd name="connsiteY1" fmla="*/ 71438 h 142875"/>
                <a:gd name="connsiteX2" fmla="*/ 71438 w 142875"/>
                <a:gd name="connsiteY2" fmla="*/ 142875 h 142875"/>
                <a:gd name="connsiteX3" fmla="*/ 142875 w 142875"/>
                <a:gd name="connsiteY3" fmla="*/ 71438 h 142875"/>
                <a:gd name="connsiteX4" fmla="*/ 71438 w 142875"/>
                <a:gd name="connsiteY4" fmla="*/ 0 h 142875"/>
                <a:gd name="connsiteX5" fmla="*/ 97346 w 142875"/>
                <a:gd name="connsiteY5" fmla="*/ 93631 h 142875"/>
                <a:gd name="connsiteX6" fmla="*/ 96679 w 142875"/>
                <a:gd name="connsiteY6" fmla="*/ 107537 h 142875"/>
                <a:gd name="connsiteX7" fmla="*/ 84487 w 142875"/>
                <a:gd name="connsiteY7" fmla="*/ 114300 h 142875"/>
                <a:gd name="connsiteX8" fmla="*/ 58198 w 142875"/>
                <a:gd name="connsiteY8" fmla="*/ 114300 h 142875"/>
                <a:gd name="connsiteX9" fmla="*/ 46006 w 142875"/>
                <a:gd name="connsiteY9" fmla="*/ 107537 h 142875"/>
                <a:gd name="connsiteX10" fmla="*/ 45339 w 142875"/>
                <a:gd name="connsiteY10" fmla="*/ 93631 h 142875"/>
                <a:gd name="connsiteX11" fmla="*/ 56388 w 142875"/>
                <a:gd name="connsiteY11" fmla="*/ 71438 h 142875"/>
                <a:gd name="connsiteX12" fmla="*/ 45339 w 142875"/>
                <a:gd name="connsiteY12" fmla="*/ 49244 h 142875"/>
                <a:gd name="connsiteX13" fmla="*/ 46006 w 142875"/>
                <a:gd name="connsiteY13" fmla="*/ 35338 h 142875"/>
                <a:gd name="connsiteX14" fmla="*/ 58198 w 142875"/>
                <a:gd name="connsiteY14" fmla="*/ 28575 h 142875"/>
                <a:gd name="connsiteX15" fmla="*/ 84487 w 142875"/>
                <a:gd name="connsiteY15" fmla="*/ 28575 h 142875"/>
                <a:gd name="connsiteX16" fmla="*/ 96679 w 142875"/>
                <a:gd name="connsiteY16" fmla="*/ 35338 h 142875"/>
                <a:gd name="connsiteX17" fmla="*/ 97346 w 142875"/>
                <a:gd name="connsiteY17" fmla="*/ 49244 h 142875"/>
                <a:gd name="connsiteX18" fmla="*/ 86296 w 142875"/>
                <a:gd name="connsiteY18" fmla="*/ 71438 h 142875"/>
                <a:gd name="connsiteX19" fmla="*/ 97346 w 142875"/>
                <a:gd name="connsiteY19" fmla="*/ 9363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2875" h="142875">
                  <a:moveTo>
                    <a:pt x="71438" y="0"/>
                  </a:moveTo>
                  <a:cubicBezTo>
                    <a:pt x="32004" y="0"/>
                    <a:pt x="0" y="32004"/>
                    <a:pt x="0" y="71438"/>
                  </a:cubicBezTo>
                  <a:cubicBezTo>
                    <a:pt x="0" y="110871"/>
                    <a:pt x="32004" y="142875"/>
                    <a:pt x="71438" y="142875"/>
                  </a:cubicBezTo>
                  <a:cubicBezTo>
                    <a:pt x="110871" y="142875"/>
                    <a:pt x="142875" y="110871"/>
                    <a:pt x="142875" y="71438"/>
                  </a:cubicBezTo>
                  <a:cubicBezTo>
                    <a:pt x="142875" y="32004"/>
                    <a:pt x="110871" y="0"/>
                    <a:pt x="71438" y="0"/>
                  </a:cubicBezTo>
                  <a:close/>
                  <a:moveTo>
                    <a:pt x="97346" y="93631"/>
                  </a:moveTo>
                  <a:cubicBezTo>
                    <a:pt x="99536" y="98107"/>
                    <a:pt x="99346" y="103251"/>
                    <a:pt x="96679" y="107537"/>
                  </a:cubicBezTo>
                  <a:cubicBezTo>
                    <a:pt x="94012" y="111823"/>
                    <a:pt x="89535" y="114300"/>
                    <a:pt x="84487" y="114300"/>
                  </a:cubicBezTo>
                  <a:lnTo>
                    <a:pt x="58198" y="114300"/>
                  </a:lnTo>
                  <a:cubicBezTo>
                    <a:pt x="53245" y="114300"/>
                    <a:pt x="48673" y="111728"/>
                    <a:pt x="46006" y="107537"/>
                  </a:cubicBezTo>
                  <a:cubicBezTo>
                    <a:pt x="43434" y="103251"/>
                    <a:pt x="43148" y="98107"/>
                    <a:pt x="45339" y="93631"/>
                  </a:cubicBezTo>
                  <a:lnTo>
                    <a:pt x="56388" y="71438"/>
                  </a:lnTo>
                  <a:lnTo>
                    <a:pt x="45339" y="49244"/>
                  </a:lnTo>
                  <a:cubicBezTo>
                    <a:pt x="43148" y="44768"/>
                    <a:pt x="43339" y="39624"/>
                    <a:pt x="46006" y="35338"/>
                  </a:cubicBezTo>
                  <a:cubicBezTo>
                    <a:pt x="48673" y="31052"/>
                    <a:pt x="53150" y="28575"/>
                    <a:pt x="58198" y="28575"/>
                  </a:cubicBezTo>
                  <a:lnTo>
                    <a:pt x="84487" y="28575"/>
                  </a:lnTo>
                  <a:cubicBezTo>
                    <a:pt x="89440" y="28575"/>
                    <a:pt x="94012" y="31147"/>
                    <a:pt x="96679" y="35338"/>
                  </a:cubicBezTo>
                  <a:cubicBezTo>
                    <a:pt x="99250" y="39624"/>
                    <a:pt x="99536" y="44768"/>
                    <a:pt x="97346" y="49244"/>
                  </a:cubicBezTo>
                  <a:lnTo>
                    <a:pt x="86296" y="71438"/>
                  </a:lnTo>
                  <a:lnTo>
                    <a:pt x="97346" y="9363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9" name="Freeform: Shape 569">
              <a:extLst>
                <a:ext uri="{FF2B5EF4-FFF2-40B4-BE49-F238E27FC236}">
                  <a16:creationId xmlns:a16="http://schemas.microsoft.com/office/drawing/2014/main" id="{9E690C25-0EE2-4554-13D8-43C112787022}"/>
                </a:ext>
              </a:extLst>
            </p:cNvPr>
            <p:cNvSpPr/>
            <p:nvPr/>
          </p:nvSpPr>
          <p:spPr>
            <a:xfrm>
              <a:off x="5143976" y="4724400"/>
              <a:ext cx="223456" cy="19050"/>
            </a:xfrm>
            <a:custGeom>
              <a:avLst/>
              <a:gdLst>
                <a:gd name="connsiteX0" fmla="*/ 199834 w 223456"/>
                <a:gd name="connsiteY0" fmla="*/ 0 h 19050"/>
                <a:gd name="connsiteX1" fmla="*/ 0 w 223456"/>
                <a:gd name="connsiteY1" fmla="*/ 0 h 19050"/>
                <a:gd name="connsiteX2" fmla="*/ 23336 w 223456"/>
                <a:gd name="connsiteY2" fmla="*/ 19050 h 19050"/>
                <a:gd name="connsiteX3" fmla="*/ 223456 w 223456"/>
                <a:gd name="connsiteY3" fmla="*/ 19050 h 19050"/>
                <a:gd name="connsiteX4" fmla="*/ 199834 w 223456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3456" h="19050">
                  <a:moveTo>
                    <a:pt x="199834" y="0"/>
                  </a:moveTo>
                  <a:lnTo>
                    <a:pt x="0" y="0"/>
                  </a:lnTo>
                  <a:cubicBezTo>
                    <a:pt x="2191" y="10859"/>
                    <a:pt x="11811" y="19050"/>
                    <a:pt x="23336" y="19050"/>
                  </a:cubicBezTo>
                  <a:lnTo>
                    <a:pt x="223456" y="19050"/>
                  </a:lnTo>
                  <a:cubicBezTo>
                    <a:pt x="214408" y="14192"/>
                    <a:pt x="206407" y="7715"/>
                    <a:pt x="1998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0" name="Freeform: Shape 570">
              <a:extLst>
                <a:ext uri="{FF2B5EF4-FFF2-40B4-BE49-F238E27FC236}">
                  <a16:creationId xmlns:a16="http://schemas.microsoft.com/office/drawing/2014/main" id="{6DA9C4D3-A2C2-BC46-EA02-B98351480EAE}"/>
                </a:ext>
              </a:extLst>
            </p:cNvPr>
            <p:cNvSpPr/>
            <p:nvPr/>
          </p:nvSpPr>
          <p:spPr>
            <a:xfrm>
              <a:off x="5400675" y="4353401"/>
              <a:ext cx="19050" cy="238982"/>
            </a:xfrm>
            <a:custGeom>
              <a:avLst/>
              <a:gdLst>
                <a:gd name="connsiteX0" fmla="*/ 19050 w 19050"/>
                <a:gd name="connsiteY0" fmla="*/ 238982 h 238982"/>
                <a:gd name="connsiteX1" fmla="*/ 19050 w 19050"/>
                <a:gd name="connsiteY1" fmla="*/ 23336 h 238982"/>
                <a:gd name="connsiteX2" fmla="*/ 0 w 19050"/>
                <a:gd name="connsiteY2" fmla="*/ 0 h 238982"/>
                <a:gd name="connsiteX3" fmla="*/ 0 w 19050"/>
                <a:gd name="connsiteY3" fmla="*/ 237839 h 238982"/>
                <a:gd name="connsiteX4" fmla="*/ 4763 w 19050"/>
                <a:gd name="connsiteY4" fmla="*/ 237553 h 238982"/>
                <a:gd name="connsiteX5" fmla="*/ 19050 w 19050"/>
                <a:gd name="connsiteY5" fmla="*/ 238982 h 238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238982">
                  <a:moveTo>
                    <a:pt x="19050" y="238982"/>
                  </a:moveTo>
                  <a:lnTo>
                    <a:pt x="19050" y="23336"/>
                  </a:lnTo>
                  <a:cubicBezTo>
                    <a:pt x="19050" y="11811"/>
                    <a:pt x="10858" y="2191"/>
                    <a:pt x="0" y="0"/>
                  </a:cubicBezTo>
                  <a:lnTo>
                    <a:pt x="0" y="237839"/>
                  </a:lnTo>
                  <a:cubicBezTo>
                    <a:pt x="1619" y="237744"/>
                    <a:pt x="3143" y="237553"/>
                    <a:pt x="4763" y="237553"/>
                  </a:cubicBezTo>
                  <a:cubicBezTo>
                    <a:pt x="9620" y="237649"/>
                    <a:pt x="14383" y="238125"/>
                    <a:pt x="19050" y="2389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1" name="Freeform: Shape 571">
              <a:extLst>
                <a:ext uri="{FF2B5EF4-FFF2-40B4-BE49-F238E27FC236}">
                  <a16:creationId xmlns:a16="http://schemas.microsoft.com/office/drawing/2014/main" id="{E731AFAE-C615-B159-2083-95BFBC7FF9C5}"/>
                </a:ext>
              </a:extLst>
            </p:cNvPr>
            <p:cNvSpPr/>
            <p:nvPr/>
          </p:nvSpPr>
          <p:spPr>
            <a:xfrm>
              <a:off x="5114925" y="4324350"/>
              <a:ext cx="276225" cy="390525"/>
            </a:xfrm>
            <a:custGeom>
              <a:avLst/>
              <a:gdLst>
                <a:gd name="connsiteX0" fmla="*/ 210884 w 276225"/>
                <a:gd name="connsiteY0" fmla="*/ 361950 h 390525"/>
                <a:gd name="connsiteX1" fmla="*/ 42863 w 276225"/>
                <a:gd name="connsiteY1" fmla="*/ 361950 h 390525"/>
                <a:gd name="connsiteX2" fmla="*/ 38100 w 276225"/>
                <a:gd name="connsiteY2" fmla="*/ 357188 h 390525"/>
                <a:gd name="connsiteX3" fmla="*/ 42863 w 276225"/>
                <a:gd name="connsiteY3" fmla="*/ 352425 h 390525"/>
                <a:gd name="connsiteX4" fmla="*/ 209836 w 276225"/>
                <a:gd name="connsiteY4" fmla="*/ 352425 h 390525"/>
                <a:gd name="connsiteX5" fmla="*/ 209550 w 276225"/>
                <a:gd name="connsiteY5" fmla="*/ 347663 h 390525"/>
                <a:gd name="connsiteX6" fmla="*/ 276225 w 276225"/>
                <a:gd name="connsiteY6" fmla="*/ 268034 h 390525"/>
                <a:gd name="connsiteX7" fmla="*/ 276225 w 276225"/>
                <a:gd name="connsiteY7" fmla="*/ 23813 h 390525"/>
                <a:gd name="connsiteX8" fmla="*/ 252413 w 276225"/>
                <a:gd name="connsiteY8" fmla="*/ 0 h 390525"/>
                <a:gd name="connsiteX9" fmla="*/ 23813 w 276225"/>
                <a:gd name="connsiteY9" fmla="*/ 0 h 390525"/>
                <a:gd name="connsiteX10" fmla="*/ 0 w 276225"/>
                <a:gd name="connsiteY10" fmla="*/ 23813 h 390525"/>
                <a:gd name="connsiteX11" fmla="*/ 0 w 276225"/>
                <a:gd name="connsiteY11" fmla="*/ 366713 h 390525"/>
                <a:gd name="connsiteX12" fmla="*/ 23813 w 276225"/>
                <a:gd name="connsiteY12" fmla="*/ 390525 h 390525"/>
                <a:gd name="connsiteX13" fmla="*/ 221933 w 276225"/>
                <a:gd name="connsiteY13" fmla="*/ 390525 h 390525"/>
                <a:gd name="connsiteX14" fmla="*/ 210884 w 276225"/>
                <a:gd name="connsiteY14" fmla="*/ 361950 h 390525"/>
                <a:gd name="connsiteX15" fmla="*/ 119063 w 276225"/>
                <a:gd name="connsiteY15" fmla="*/ 333375 h 390525"/>
                <a:gd name="connsiteX16" fmla="*/ 42863 w 276225"/>
                <a:gd name="connsiteY16" fmla="*/ 333375 h 390525"/>
                <a:gd name="connsiteX17" fmla="*/ 38100 w 276225"/>
                <a:gd name="connsiteY17" fmla="*/ 328613 h 390525"/>
                <a:gd name="connsiteX18" fmla="*/ 42863 w 276225"/>
                <a:gd name="connsiteY18" fmla="*/ 323850 h 390525"/>
                <a:gd name="connsiteX19" fmla="*/ 119063 w 276225"/>
                <a:gd name="connsiteY19" fmla="*/ 323850 h 390525"/>
                <a:gd name="connsiteX20" fmla="*/ 123825 w 276225"/>
                <a:gd name="connsiteY20" fmla="*/ 328613 h 390525"/>
                <a:gd name="connsiteX21" fmla="*/ 119063 w 276225"/>
                <a:gd name="connsiteY21" fmla="*/ 333375 h 390525"/>
                <a:gd name="connsiteX22" fmla="*/ 157163 w 276225"/>
                <a:gd name="connsiteY22" fmla="*/ 333375 h 390525"/>
                <a:gd name="connsiteX23" fmla="*/ 138113 w 276225"/>
                <a:gd name="connsiteY23" fmla="*/ 333375 h 390525"/>
                <a:gd name="connsiteX24" fmla="*/ 133350 w 276225"/>
                <a:gd name="connsiteY24" fmla="*/ 328613 h 390525"/>
                <a:gd name="connsiteX25" fmla="*/ 138113 w 276225"/>
                <a:gd name="connsiteY25" fmla="*/ 323850 h 390525"/>
                <a:gd name="connsiteX26" fmla="*/ 157163 w 276225"/>
                <a:gd name="connsiteY26" fmla="*/ 323850 h 390525"/>
                <a:gd name="connsiteX27" fmla="*/ 161925 w 276225"/>
                <a:gd name="connsiteY27" fmla="*/ 328613 h 390525"/>
                <a:gd name="connsiteX28" fmla="*/ 157163 w 276225"/>
                <a:gd name="connsiteY28" fmla="*/ 333375 h 390525"/>
                <a:gd name="connsiteX29" fmla="*/ 90488 w 276225"/>
                <a:gd name="connsiteY29" fmla="*/ 38100 h 390525"/>
                <a:gd name="connsiteX30" fmla="*/ 214313 w 276225"/>
                <a:gd name="connsiteY30" fmla="*/ 38100 h 390525"/>
                <a:gd name="connsiteX31" fmla="*/ 219075 w 276225"/>
                <a:gd name="connsiteY31" fmla="*/ 42863 h 390525"/>
                <a:gd name="connsiteX32" fmla="*/ 214313 w 276225"/>
                <a:gd name="connsiteY32" fmla="*/ 47625 h 390525"/>
                <a:gd name="connsiteX33" fmla="*/ 90488 w 276225"/>
                <a:gd name="connsiteY33" fmla="*/ 47625 h 390525"/>
                <a:gd name="connsiteX34" fmla="*/ 85725 w 276225"/>
                <a:gd name="connsiteY34" fmla="*/ 42863 h 390525"/>
                <a:gd name="connsiteX35" fmla="*/ 90488 w 276225"/>
                <a:gd name="connsiteY35" fmla="*/ 38100 h 390525"/>
                <a:gd name="connsiteX36" fmla="*/ 142875 w 276225"/>
                <a:gd name="connsiteY36" fmla="*/ 80963 h 390525"/>
                <a:gd name="connsiteX37" fmla="*/ 138113 w 276225"/>
                <a:gd name="connsiteY37" fmla="*/ 85725 h 390525"/>
                <a:gd name="connsiteX38" fmla="*/ 119063 w 276225"/>
                <a:gd name="connsiteY38" fmla="*/ 85725 h 390525"/>
                <a:gd name="connsiteX39" fmla="*/ 114300 w 276225"/>
                <a:gd name="connsiteY39" fmla="*/ 80963 h 390525"/>
                <a:gd name="connsiteX40" fmla="*/ 119063 w 276225"/>
                <a:gd name="connsiteY40" fmla="*/ 76200 h 390525"/>
                <a:gd name="connsiteX41" fmla="*/ 138113 w 276225"/>
                <a:gd name="connsiteY41" fmla="*/ 76200 h 390525"/>
                <a:gd name="connsiteX42" fmla="*/ 142875 w 276225"/>
                <a:gd name="connsiteY42" fmla="*/ 80963 h 390525"/>
                <a:gd name="connsiteX43" fmla="*/ 52388 w 276225"/>
                <a:gd name="connsiteY43" fmla="*/ 76200 h 390525"/>
                <a:gd name="connsiteX44" fmla="*/ 100013 w 276225"/>
                <a:gd name="connsiteY44" fmla="*/ 76200 h 390525"/>
                <a:gd name="connsiteX45" fmla="*/ 104775 w 276225"/>
                <a:gd name="connsiteY45" fmla="*/ 80963 h 390525"/>
                <a:gd name="connsiteX46" fmla="*/ 100013 w 276225"/>
                <a:gd name="connsiteY46" fmla="*/ 85725 h 390525"/>
                <a:gd name="connsiteX47" fmla="*/ 52388 w 276225"/>
                <a:gd name="connsiteY47" fmla="*/ 85725 h 390525"/>
                <a:gd name="connsiteX48" fmla="*/ 47625 w 276225"/>
                <a:gd name="connsiteY48" fmla="*/ 80963 h 390525"/>
                <a:gd name="connsiteX49" fmla="*/ 52388 w 276225"/>
                <a:gd name="connsiteY49" fmla="*/ 76200 h 390525"/>
                <a:gd name="connsiteX50" fmla="*/ 52388 w 276225"/>
                <a:gd name="connsiteY50" fmla="*/ 104775 h 390525"/>
                <a:gd name="connsiteX51" fmla="*/ 166688 w 276225"/>
                <a:gd name="connsiteY51" fmla="*/ 104775 h 390525"/>
                <a:gd name="connsiteX52" fmla="*/ 171450 w 276225"/>
                <a:gd name="connsiteY52" fmla="*/ 109538 h 390525"/>
                <a:gd name="connsiteX53" fmla="*/ 166688 w 276225"/>
                <a:gd name="connsiteY53" fmla="*/ 114300 h 390525"/>
                <a:gd name="connsiteX54" fmla="*/ 52388 w 276225"/>
                <a:gd name="connsiteY54" fmla="*/ 114300 h 390525"/>
                <a:gd name="connsiteX55" fmla="*/ 47625 w 276225"/>
                <a:gd name="connsiteY55" fmla="*/ 109538 h 390525"/>
                <a:gd name="connsiteX56" fmla="*/ 52388 w 276225"/>
                <a:gd name="connsiteY56" fmla="*/ 104775 h 390525"/>
                <a:gd name="connsiteX57" fmla="*/ 28575 w 276225"/>
                <a:gd name="connsiteY57" fmla="*/ 271463 h 390525"/>
                <a:gd name="connsiteX58" fmla="*/ 33338 w 276225"/>
                <a:gd name="connsiteY58" fmla="*/ 266700 h 390525"/>
                <a:gd name="connsiteX59" fmla="*/ 66675 w 276225"/>
                <a:gd name="connsiteY59" fmla="*/ 266700 h 390525"/>
                <a:gd name="connsiteX60" fmla="*/ 66675 w 276225"/>
                <a:gd name="connsiteY60" fmla="*/ 233363 h 390525"/>
                <a:gd name="connsiteX61" fmla="*/ 71438 w 276225"/>
                <a:gd name="connsiteY61" fmla="*/ 228600 h 390525"/>
                <a:gd name="connsiteX62" fmla="*/ 100013 w 276225"/>
                <a:gd name="connsiteY62" fmla="*/ 228600 h 390525"/>
                <a:gd name="connsiteX63" fmla="*/ 104775 w 276225"/>
                <a:gd name="connsiteY63" fmla="*/ 233363 h 390525"/>
                <a:gd name="connsiteX64" fmla="*/ 104775 w 276225"/>
                <a:gd name="connsiteY64" fmla="*/ 266700 h 390525"/>
                <a:gd name="connsiteX65" fmla="*/ 123825 w 276225"/>
                <a:gd name="connsiteY65" fmla="*/ 266700 h 390525"/>
                <a:gd name="connsiteX66" fmla="*/ 123825 w 276225"/>
                <a:gd name="connsiteY66" fmla="*/ 185738 h 390525"/>
                <a:gd name="connsiteX67" fmla="*/ 128588 w 276225"/>
                <a:gd name="connsiteY67" fmla="*/ 180975 h 390525"/>
                <a:gd name="connsiteX68" fmla="*/ 157163 w 276225"/>
                <a:gd name="connsiteY68" fmla="*/ 180975 h 390525"/>
                <a:gd name="connsiteX69" fmla="*/ 161925 w 276225"/>
                <a:gd name="connsiteY69" fmla="*/ 185738 h 390525"/>
                <a:gd name="connsiteX70" fmla="*/ 161925 w 276225"/>
                <a:gd name="connsiteY70" fmla="*/ 266700 h 390525"/>
                <a:gd name="connsiteX71" fmla="*/ 180975 w 276225"/>
                <a:gd name="connsiteY71" fmla="*/ 266700 h 390525"/>
                <a:gd name="connsiteX72" fmla="*/ 180975 w 276225"/>
                <a:gd name="connsiteY72" fmla="*/ 166688 h 390525"/>
                <a:gd name="connsiteX73" fmla="*/ 185738 w 276225"/>
                <a:gd name="connsiteY73" fmla="*/ 161925 h 390525"/>
                <a:gd name="connsiteX74" fmla="*/ 214313 w 276225"/>
                <a:gd name="connsiteY74" fmla="*/ 161925 h 390525"/>
                <a:gd name="connsiteX75" fmla="*/ 219075 w 276225"/>
                <a:gd name="connsiteY75" fmla="*/ 166688 h 390525"/>
                <a:gd name="connsiteX76" fmla="*/ 219075 w 276225"/>
                <a:gd name="connsiteY76" fmla="*/ 266700 h 390525"/>
                <a:gd name="connsiteX77" fmla="*/ 242888 w 276225"/>
                <a:gd name="connsiteY77" fmla="*/ 266700 h 390525"/>
                <a:gd name="connsiteX78" fmla="*/ 247650 w 276225"/>
                <a:gd name="connsiteY78" fmla="*/ 271463 h 390525"/>
                <a:gd name="connsiteX79" fmla="*/ 242888 w 276225"/>
                <a:gd name="connsiteY79" fmla="*/ 276225 h 390525"/>
                <a:gd name="connsiteX80" fmla="*/ 33338 w 276225"/>
                <a:gd name="connsiteY80" fmla="*/ 276225 h 390525"/>
                <a:gd name="connsiteX81" fmla="*/ 28575 w 276225"/>
                <a:gd name="connsiteY81" fmla="*/ 271463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276225" h="390525">
                  <a:moveTo>
                    <a:pt x="210884" y="361950"/>
                  </a:moveTo>
                  <a:lnTo>
                    <a:pt x="42863" y="361950"/>
                  </a:lnTo>
                  <a:cubicBezTo>
                    <a:pt x="40196" y="361950"/>
                    <a:pt x="38100" y="359855"/>
                    <a:pt x="38100" y="357188"/>
                  </a:cubicBezTo>
                  <a:cubicBezTo>
                    <a:pt x="38100" y="354521"/>
                    <a:pt x="40196" y="352425"/>
                    <a:pt x="42863" y="352425"/>
                  </a:cubicBezTo>
                  <a:lnTo>
                    <a:pt x="209836" y="352425"/>
                  </a:lnTo>
                  <a:cubicBezTo>
                    <a:pt x="209740" y="350806"/>
                    <a:pt x="209550" y="349282"/>
                    <a:pt x="209550" y="347663"/>
                  </a:cubicBezTo>
                  <a:cubicBezTo>
                    <a:pt x="209550" y="307943"/>
                    <a:pt x="238411" y="274796"/>
                    <a:pt x="276225" y="268034"/>
                  </a:cubicBezTo>
                  <a:lnTo>
                    <a:pt x="276225" y="23813"/>
                  </a:lnTo>
                  <a:cubicBezTo>
                    <a:pt x="276225" y="10668"/>
                    <a:pt x="265557" y="0"/>
                    <a:pt x="252413" y="0"/>
                  </a:cubicBezTo>
                  <a:lnTo>
                    <a:pt x="23813" y="0"/>
                  </a:lnTo>
                  <a:cubicBezTo>
                    <a:pt x="10668" y="0"/>
                    <a:pt x="0" y="10668"/>
                    <a:pt x="0" y="23813"/>
                  </a:cubicBezTo>
                  <a:lnTo>
                    <a:pt x="0" y="366713"/>
                  </a:lnTo>
                  <a:cubicBezTo>
                    <a:pt x="0" y="379857"/>
                    <a:pt x="10668" y="390525"/>
                    <a:pt x="23813" y="390525"/>
                  </a:cubicBezTo>
                  <a:lnTo>
                    <a:pt x="221933" y="390525"/>
                  </a:lnTo>
                  <a:cubicBezTo>
                    <a:pt x="216598" y="381953"/>
                    <a:pt x="212788" y="372332"/>
                    <a:pt x="210884" y="361950"/>
                  </a:cubicBezTo>
                  <a:close/>
                  <a:moveTo>
                    <a:pt x="119063" y="333375"/>
                  </a:moveTo>
                  <a:lnTo>
                    <a:pt x="42863" y="333375"/>
                  </a:lnTo>
                  <a:cubicBezTo>
                    <a:pt x="40196" y="333375"/>
                    <a:pt x="38100" y="331280"/>
                    <a:pt x="38100" y="328613"/>
                  </a:cubicBezTo>
                  <a:cubicBezTo>
                    <a:pt x="38100" y="325946"/>
                    <a:pt x="40196" y="323850"/>
                    <a:pt x="42863" y="323850"/>
                  </a:cubicBezTo>
                  <a:lnTo>
                    <a:pt x="119063" y="323850"/>
                  </a:lnTo>
                  <a:cubicBezTo>
                    <a:pt x="121729" y="323850"/>
                    <a:pt x="123825" y="325946"/>
                    <a:pt x="123825" y="328613"/>
                  </a:cubicBezTo>
                  <a:cubicBezTo>
                    <a:pt x="123825" y="331280"/>
                    <a:pt x="121729" y="333375"/>
                    <a:pt x="119063" y="333375"/>
                  </a:cubicBezTo>
                  <a:close/>
                  <a:moveTo>
                    <a:pt x="157163" y="333375"/>
                  </a:moveTo>
                  <a:lnTo>
                    <a:pt x="138113" y="333375"/>
                  </a:lnTo>
                  <a:cubicBezTo>
                    <a:pt x="135446" y="333375"/>
                    <a:pt x="133350" y="331280"/>
                    <a:pt x="133350" y="328613"/>
                  </a:cubicBezTo>
                  <a:cubicBezTo>
                    <a:pt x="133350" y="325946"/>
                    <a:pt x="135446" y="323850"/>
                    <a:pt x="138113" y="323850"/>
                  </a:cubicBezTo>
                  <a:lnTo>
                    <a:pt x="157163" y="323850"/>
                  </a:lnTo>
                  <a:cubicBezTo>
                    <a:pt x="159829" y="323850"/>
                    <a:pt x="161925" y="325946"/>
                    <a:pt x="161925" y="328613"/>
                  </a:cubicBezTo>
                  <a:cubicBezTo>
                    <a:pt x="161925" y="331280"/>
                    <a:pt x="159829" y="333375"/>
                    <a:pt x="157163" y="333375"/>
                  </a:cubicBezTo>
                  <a:close/>
                  <a:moveTo>
                    <a:pt x="90488" y="38100"/>
                  </a:moveTo>
                  <a:lnTo>
                    <a:pt x="214313" y="38100"/>
                  </a:lnTo>
                  <a:cubicBezTo>
                    <a:pt x="216979" y="38100"/>
                    <a:pt x="219075" y="40196"/>
                    <a:pt x="219075" y="42863"/>
                  </a:cubicBezTo>
                  <a:cubicBezTo>
                    <a:pt x="219075" y="45529"/>
                    <a:pt x="216979" y="47625"/>
                    <a:pt x="214313" y="47625"/>
                  </a:cubicBezTo>
                  <a:lnTo>
                    <a:pt x="90488" y="47625"/>
                  </a:lnTo>
                  <a:cubicBezTo>
                    <a:pt x="87821" y="47625"/>
                    <a:pt x="85725" y="45529"/>
                    <a:pt x="85725" y="42863"/>
                  </a:cubicBezTo>
                  <a:cubicBezTo>
                    <a:pt x="85725" y="40196"/>
                    <a:pt x="87821" y="38100"/>
                    <a:pt x="90488" y="38100"/>
                  </a:cubicBezTo>
                  <a:close/>
                  <a:moveTo>
                    <a:pt x="142875" y="80963"/>
                  </a:moveTo>
                  <a:cubicBezTo>
                    <a:pt x="142875" y="83629"/>
                    <a:pt x="140779" y="85725"/>
                    <a:pt x="138113" y="85725"/>
                  </a:cubicBezTo>
                  <a:lnTo>
                    <a:pt x="119063" y="85725"/>
                  </a:lnTo>
                  <a:cubicBezTo>
                    <a:pt x="116396" y="85725"/>
                    <a:pt x="114300" y="83629"/>
                    <a:pt x="114300" y="80963"/>
                  </a:cubicBezTo>
                  <a:cubicBezTo>
                    <a:pt x="114300" y="78296"/>
                    <a:pt x="116396" y="76200"/>
                    <a:pt x="119063" y="76200"/>
                  </a:cubicBezTo>
                  <a:lnTo>
                    <a:pt x="138113" y="76200"/>
                  </a:lnTo>
                  <a:cubicBezTo>
                    <a:pt x="140779" y="76200"/>
                    <a:pt x="142875" y="78296"/>
                    <a:pt x="142875" y="80963"/>
                  </a:cubicBezTo>
                  <a:close/>
                  <a:moveTo>
                    <a:pt x="52388" y="76200"/>
                  </a:moveTo>
                  <a:lnTo>
                    <a:pt x="100013" y="76200"/>
                  </a:lnTo>
                  <a:cubicBezTo>
                    <a:pt x="102679" y="76200"/>
                    <a:pt x="104775" y="78296"/>
                    <a:pt x="104775" y="80963"/>
                  </a:cubicBezTo>
                  <a:cubicBezTo>
                    <a:pt x="104775" y="83629"/>
                    <a:pt x="102679" y="85725"/>
                    <a:pt x="100013" y="85725"/>
                  </a:cubicBezTo>
                  <a:lnTo>
                    <a:pt x="52388" y="85725"/>
                  </a:lnTo>
                  <a:cubicBezTo>
                    <a:pt x="49721" y="85725"/>
                    <a:pt x="47625" y="83629"/>
                    <a:pt x="47625" y="80963"/>
                  </a:cubicBezTo>
                  <a:cubicBezTo>
                    <a:pt x="47625" y="78296"/>
                    <a:pt x="49721" y="76200"/>
                    <a:pt x="52388" y="76200"/>
                  </a:cubicBezTo>
                  <a:close/>
                  <a:moveTo>
                    <a:pt x="52388" y="104775"/>
                  </a:moveTo>
                  <a:lnTo>
                    <a:pt x="166688" y="104775"/>
                  </a:lnTo>
                  <a:cubicBezTo>
                    <a:pt x="169354" y="104775"/>
                    <a:pt x="171450" y="106871"/>
                    <a:pt x="171450" y="109538"/>
                  </a:cubicBezTo>
                  <a:cubicBezTo>
                    <a:pt x="171450" y="112204"/>
                    <a:pt x="169354" y="114300"/>
                    <a:pt x="166688" y="114300"/>
                  </a:cubicBezTo>
                  <a:lnTo>
                    <a:pt x="52388" y="114300"/>
                  </a:lnTo>
                  <a:cubicBezTo>
                    <a:pt x="49721" y="114300"/>
                    <a:pt x="47625" y="112204"/>
                    <a:pt x="47625" y="109538"/>
                  </a:cubicBezTo>
                  <a:cubicBezTo>
                    <a:pt x="47625" y="106871"/>
                    <a:pt x="49721" y="104775"/>
                    <a:pt x="52388" y="104775"/>
                  </a:cubicBezTo>
                  <a:close/>
                  <a:moveTo>
                    <a:pt x="28575" y="271463"/>
                  </a:moveTo>
                  <a:cubicBezTo>
                    <a:pt x="28575" y="268796"/>
                    <a:pt x="30671" y="266700"/>
                    <a:pt x="33338" y="266700"/>
                  </a:cubicBezTo>
                  <a:lnTo>
                    <a:pt x="66675" y="266700"/>
                  </a:lnTo>
                  <a:lnTo>
                    <a:pt x="66675" y="233363"/>
                  </a:lnTo>
                  <a:cubicBezTo>
                    <a:pt x="66675" y="230696"/>
                    <a:pt x="68771" y="228600"/>
                    <a:pt x="71438" y="228600"/>
                  </a:cubicBezTo>
                  <a:lnTo>
                    <a:pt x="100013" y="228600"/>
                  </a:lnTo>
                  <a:cubicBezTo>
                    <a:pt x="102679" y="228600"/>
                    <a:pt x="104775" y="230696"/>
                    <a:pt x="104775" y="233363"/>
                  </a:cubicBezTo>
                  <a:lnTo>
                    <a:pt x="104775" y="266700"/>
                  </a:lnTo>
                  <a:lnTo>
                    <a:pt x="123825" y="266700"/>
                  </a:lnTo>
                  <a:lnTo>
                    <a:pt x="123825" y="185738"/>
                  </a:lnTo>
                  <a:cubicBezTo>
                    <a:pt x="123825" y="183071"/>
                    <a:pt x="125921" y="180975"/>
                    <a:pt x="128588" y="180975"/>
                  </a:cubicBezTo>
                  <a:lnTo>
                    <a:pt x="157163" y="180975"/>
                  </a:lnTo>
                  <a:cubicBezTo>
                    <a:pt x="159829" y="180975"/>
                    <a:pt x="161925" y="183071"/>
                    <a:pt x="161925" y="185738"/>
                  </a:cubicBezTo>
                  <a:lnTo>
                    <a:pt x="161925" y="266700"/>
                  </a:lnTo>
                  <a:lnTo>
                    <a:pt x="180975" y="266700"/>
                  </a:lnTo>
                  <a:lnTo>
                    <a:pt x="180975" y="166688"/>
                  </a:lnTo>
                  <a:cubicBezTo>
                    <a:pt x="180975" y="164021"/>
                    <a:pt x="183071" y="161925"/>
                    <a:pt x="185738" y="161925"/>
                  </a:cubicBezTo>
                  <a:lnTo>
                    <a:pt x="214313" y="161925"/>
                  </a:lnTo>
                  <a:cubicBezTo>
                    <a:pt x="216979" y="161925"/>
                    <a:pt x="219075" y="164021"/>
                    <a:pt x="219075" y="166688"/>
                  </a:cubicBezTo>
                  <a:lnTo>
                    <a:pt x="219075" y="266700"/>
                  </a:lnTo>
                  <a:lnTo>
                    <a:pt x="242888" y="266700"/>
                  </a:lnTo>
                  <a:cubicBezTo>
                    <a:pt x="245554" y="266700"/>
                    <a:pt x="247650" y="268796"/>
                    <a:pt x="247650" y="271463"/>
                  </a:cubicBezTo>
                  <a:cubicBezTo>
                    <a:pt x="247650" y="274130"/>
                    <a:pt x="245554" y="276225"/>
                    <a:pt x="242888" y="276225"/>
                  </a:cubicBezTo>
                  <a:lnTo>
                    <a:pt x="33338" y="276225"/>
                  </a:lnTo>
                  <a:cubicBezTo>
                    <a:pt x="30671" y="276225"/>
                    <a:pt x="28575" y="274130"/>
                    <a:pt x="28575" y="271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grpSp>
        <p:nvGrpSpPr>
          <p:cNvPr id="142" name="Graphic 4">
            <a:extLst>
              <a:ext uri="{FF2B5EF4-FFF2-40B4-BE49-F238E27FC236}">
                <a16:creationId xmlns:a16="http://schemas.microsoft.com/office/drawing/2014/main" id="{53D26B27-5C91-C98A-1E08-60D1C571A820}"/>
              </a:ext>
            </a:extLst>
          </p:cNvPr>
          <p:cNvGrpSpPr/>
          <p:nvPr/>
        </p:nvGrpSpPr>
        <p:grpSpPr>
          <a:xfrm>
            <a:off x="943274" y="3695790"/>
            <a:ext cx="504825" cy="584534"/>
            <a:chOff x="5114925" y="4324350"/>
            <a:chExt cx="361950" cy="419100"/>
          </a:xfrm>
          <a:solidFill>
            <a:srgbClr val="26989E"/>
          </a:solidFill>
        </p:grpSpPr>
        <p:sp>
          <p:nvSpPr>
            <p:cNvPr id="143" name="Freeform: Shape 563">
              <a:extLst>
                <a:ext uri="{FF2B5EF4-FFF2-40B4-BE49-F238E27FC236}">
                  <a16:creationId xmlns:a16="http://schemas.microsoft.com/office/drawing/2014/main" id="{43F2782F-61B8-848E-D6C4-7D9BECDCF324}"/>
                </a:ext>
              </a:extLst>
            </p:cNvPr>
            <p:cNvSpPr/>
            <p:nvPr/>
          </p:nvSpPr>
          <p:spPr>
            <a:xfrm>
              <a:off x="5191125" y="4562475"/>
              <a:ext cx="19050" cy="28575"/>
            </a:xfrm>
            <a:custGeom>
              <a:avLst/>
              <a:gdLst>
                <a:gd name="connsiteX0" fmla="*/ 0 w 19050"/>
                <a:gd name="connsiteY0" fmla="*/ 0 h 28575"/>
                <a:gd name="connsiteX1" fmla="*/ 19050 w 19050"/>
                <a:gd name="connsiteY1" fmla="*/ 0 h 28575"/>
                <a:gd name="connsiteX2" fmla="*/ 19050 w 19050"/>
                <a:gd name="connsiteY2" fmla="*/ 28575 h 28575"/>
                <a:gd name="connsiteX3" fmla="*/ 0 w 19050"/>
                <a:gd name="connsiteY3" fmla="*/ 2857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0" y="0"/>
                  </a:moveTo>
                  <a:lnTo>
                    <a:pt x="19050" y="0"/>
                  </a:lnTo>
                  <a:lnTo>
                    <a:pt x="19050" y="28575"/>
                  </a:lnTo>
                  <a:lnTo>
                    <a:pt x="0" y="285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4" name="Freeform: Shape 564">
              <a:extLst>
                <a:ext uri="{FF2B5EF4-FFF2-40B4-BE49-F238E27FC236}">
                  <a16:creationId xmlns:a16="http://schemas.microsoft.com/office/drawing/2014/main" id="{45ADE527-D239-C823-C7C6-A9BC591BD85E}"/>
                </a:ext>
              </a:extLst>
            </p:cNvPr>
            <p:cNvSpPr/>
            <p:nvPr/>
          </p:nvSpPr>
          <p:spPr>
            <a:xfrm>
              <a:off x="5248275" y="4514850"/>
              <a:ext cx="19050" cy="76200"/>
            </a:xfrm>
            <a:custGeom>
              <a:avLst/>
              <a:gdLst>
                <a:gd name="connsiteX0" fmla="*/ 0 w 19050"/>
                <a:gd name="connsiteY0" fmla="*/ 0 h 76200"/>
                <a:gd name="connsiteX1" fmla="*/ 19050 w 19050"/>
                <a:gd name="connsiteY1" fmla="*/ 0 h 76200"/>
                <a:gd name="connsiteX2" fmla="*/ 19050 w 19050"/>
                <a:gd name="connsiteY2" fmla="*/ 76200 h 76200"/>
                <a:gd name="connsiteX3" fmla="*/ 0 w 19050"/>
                <a:gd name="connsiteY3" fmla="*/ 7620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76200">
                  <a:moveTo>
                    <a:pt x="0" y="0"/>
                  </a:moveTo>
                  <a:lnTo>
                    <a:pt x="19050" y="0"/>
                  </a:lnTo>
                  <a:lnTo>
                    <a:pt x="19050" y="76200"/>
                  </a:lnTo>
                  <a:lnTo>
                    <a:pt x="0" y="762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5" name="Freeform: Shape 565">
              <a:extLst>
                <a:ext uri="{FF2B5EF4-FFF2-40B4-BE49-F238E27FC236}">
                  <a16:creationId xmlns:a16="http://schemas.microsoft.com/office/drawing/2014/main" id="{D186416D-90A4-3412-987A-88CE5B1E7E97}"/>
                </a:ext>
              </a:extLst>
            </p:cNvPr>
            <p:cNvSpPr/>
            <p:nvPr/>
          </p:nvSpPr>
          <p:spPr>
            <a:xfrm>
              <a:off x="5305425" y="4495800"/>
              <a:ext cx="19050" cy="95250"/>
            </a:xfrm>
            <a:custGeom>
              <a:avLst/>
              <a:gdLst>
                <a:gd name="connsiteX0" fmla="*/ 0 w 19050"/>
                <a:gd name="connsiteY0" fmla="*/ 0 h 95250"/>
                <a:gd name="connsiteX1" fmla="*/ 19050 w 19050"/>
                <a:gd name="connsiteY1" fmla="*/ 0 h 95250"/>
                <a:gd name="connsiteX2" fmla="*/ 19050 w 19050"/>
                <a:gd name="connsiteY2" fmla="*/ 95250 h 95250"/>
                <a:gd name="connsiteX3" fmla="*/ 0 w 19050"/>
                <a:gd name="connsiteY3" fmla="*/ 95250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0">
                  <a:moveTo>
                    <a:pt x="0" y="0"/>
                  </a:moveTo>
                  <a:lnTo>
                    <a:pt x="19050" y="0"/>
                  </a:lnTo>
                  <a:lnTo>
                    <a:pt x="19050" y="95250"/>
                  </a:lnTo>
                  <a:lnTo>
                    <a:pt x="0" y="952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6" name="Freeform: Shape 566">
              <a:extLst>
                <a:ext uri="{FF2B5EF4-FFF2-40B4-BE49-F238E27FC236}">
                  <a16:creationId xmlns:a16="http://schemas.microsoft.com/office/drawing/2014/main" id="{B5038B1D-2FC6-1D98-6EDB-D0950917B0A5}"/>
                </a:ext>
              </a:extLst>
            </p:cNvPr>
            <p:cNvSpPr/>
            <p:nvPr/>
          </p:nvSpPr>
          <p:spPr>
            <a:xfrm>
              <a:off x="5387504" y="4638675"/>
              <a:ext cx="35865" cy="28670"/>
            </a:xfrm>
            <a:custGeom>
              <a:avLst/>
              <a:gdLst>
                <a:gd name="connsiteX0" fmla="*/ 31077 w 35865"/>
                <a:gd name="connsiteY0" fmla="*/ 0 h 28670"/>
                <a:gd name="connsiteX1" fmla="*/ 4788 w 35865"/>
                <a:gd name="connsiteY1" fmla="*/ 0 h 28670"/>
                <a:gd name="connsiteX2" fmla="*/ 693 w 35865"/>
                <a:gd name="connsiteY2" fmla="*/ 2286 h 28670"/>
                <a:gd name="connsiteX3" fmla="*/ 502 w 35865"/>
                <a:gd name="connsiteY3" fmla="*/ 6953 h 28670"/>
                <a:gd name="connsiteX4" fmla="*/ 11361 w 35865"/>
                <a:gd name="connsiteY4" fmla="*/ 28670 h 28670"/>
                <a:gd name="connsiteX5" fmla="*/ 24505 w 35865"/>
                <a:gd name="connsiteY5" fmla="*/ 28670 h 28670"/>
                <a:gd name="connsiteX6" fmla="*/ 35364 w 35865"/>
                <a:gd name="connsiteY6" fmla="*/ 6953 h 28670"/>
                <a:gd name="connsiteX7" fmla="*/ 35173 w 35865"/>
                <a:gd name="connsiteY7" fmla="*/ 2286 h 28670"/>
                <a:gd name="connsiteX8" fmla="*/ 31077 w 35865"/>
                <a:gd name="connsiteY8" fmla="*/ 0 h 2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65" h="28670">
                  <a:moveTo>
                    <a:pt x="31077" y="0"/>
                  </a:moveTo>
                  <a:lnTo>
                    <a:pt x="4788" y="0"/>
                  </a:lnTo>
                  <a:cubicBezTo>
                    <a:pt x="2407" y="0"/>
                    <a:pt x="1169" y="1619"/>
                    <a:pt x="693" y="2286"/>
                  </a:cubicBezTo>
                  <a:cubicBezTo>
                    <a:pt x="312" y="2953"/>
                    <a:pt x="-546" y="4763"/>
                    <a:pt x="502" y="6953"/>
                  </a:cubicBezTo>
                  <a:lnTo>
                    <a:pt x="11361" y="28670"/>
                  </a:lnTo>
                  <a:lnTo>
                    <a:pt x="24505" y="28670"/>
                  </a:lnTo>
                  <a:lnTo>
                    <a:pt x="35364" y="6953"/>
                  </a:lnTo>
                  <a:cubicBezTo>
                    <a:pt x="36411" y="4763"/>
                    <a:pt x="35554" y="2953"/>
                    <a:pt x="35173" y="2286"/>
                  </a:cubicBezTo>
                  <a:cubicBezTo>
                    <a:pt x="34697" y="1619"/>
                    <a:pt x="33459" y="0"/>
                    <a:pt x="3107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7" name="Freeform: Shape 567">
              <a:extLst>
                <a:ext uri="{FF2B5EF4-FFF2-40B4-BE49-F238E27FC236}">
                  <a16:creationId xmlns:a16="http://schemas.microsoft.com/office/drawing/2014/main" id="{ABECB40B-AF2D-EC4C-62B6-8BBB4E72ADDC}"/>
                </a:ext>
              </a:extLst>
            </p:cNvPr>
            <p:cNvSpPr/>
            <p:nvPr/>
          </p:nvSpPr>
          <p:spPr>
            <a:xfrm>
              <a:off x="5387504" y="4676775"/>
              <a:ext cx="35865" cy="28670"/>
            </a:xfrm>
            <a:custGeom>
              <a:avLst/>
              <a:gdLst>
                <a:gd name="connsiteX0" fmla="*/ 11361 w 35865"/>
                <a:gd name="connsiteY0" fmla="*/ 0 h 28670"/>
                <a:gd name="connsiteX1" fmla="*/ 502 w 35865"/>
                <a:gd name="connsiteY1" fmla="*/ 21717 h 28670"/>
                <a:gd name="connsiteX2" fmla="*/ 693 w 35865"/>
                <a:gd name="connsiteY2" fmla="*/ 26384 h 28670"/>
                <a:gd name="connsiteX3" fmla="*/ 4788 w 35865"/>
                <a:gd name="connsiteY3" fmla="*/ 28670 h 28670"/>
                <a:gd name="connsiteX4" fmla="*/ 31077 w 35865"/>
                <a:gd name="connsiteY4" fmla="*/ 28670 h 28670"/>
                <a:gd name="connsiteX5" fmla="*/ 35173 w 35865"/>
                <a:gd name="connsiteY5" fmla="*/ 26384 h 28670"/>
                <a:gd name="connsiteX6" fmla="*/ 35364 w 35865"/>
                <a:gd name="connsiteY6" fmla="*/ 21717 h 28670"/>
                <a:gd name="connsiteX7" fmla="*/ 24505 w 35865"/>
                <a:gd name="connsiteY7" fmla="*/ 0 h 28670"/>
                <a:gd name="connsiteX8" fmla="*/ 11361 w 35865"/>
                <a:gd name="connsiteY8" fmla="*/ 0 h 2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65" h="28670">
                  <a:moveTo>
                    <a:pt x="11361" y="0"/>
                  </a:moveTo>
                  <a:lnTo>
                    <a:pt x="502" y="21717"/>
                  </a:lnTo>
                  <a:cubicBezTo>
                    <a:pt x="-546" y="23908"/>
                    <a:pt x="312" y="25718"/>
                    <a:pt x="693" y="26384"/>
                  </a:cubicBezTo>
                  <a:cubicBezTo>
                    <a:pt x="1074" y="27051"/>
                    <a:pt x="2312" y="28670"/>
                    <a:pt x="4788" y="28670"/>
                  </a:cubicBezTo>
                  <a:lnTo>
                    <a:pt x="31077" y="28670"/>
                  </a:lnTo>
                  <a:cubicBezTo>
                    <a:pt x="33459" y="28670"/>
                    <a:pt x="34697" y="27051"/>
                    <a:pt x="35173" y="26384"/>
                  </a:cubicBezTo>
                  <a:cubicBezTo>
                    <a:pt x="35554" y="25718"/>
                    <a:pt x="36411" y="23908"/>
                    <a:pt x="35364" y="21717"/>
                  </a:cubicBezTo>
                  <a:lnTo>
                    <a:pt x="24505" y="0"/>
                  </a:lnTo>
                  <a:lnTo>
                    <a:pt x="1136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8" name="Freeform: Shape 568">
              <a:extLst>
                <a:ext uri="{FF2B5EF4-FFF2-40B4-BE49-F238E27FC236}">
                  <a16:creationId xmlns:a16="http://schemas.microsoft.com/office/drawing/2014/main" id="{8F8D84B7-ABC7-0721-877D-95923CF2FCB9}"/>
                </a:ext>
              </a:extLst>
            </p:cNvPr>
            <p:cNvSpPr/>
            <p:nvPr/>
          </p:nvSpPr>
          <p:spPr>
            <a:xfrm>
              <a:off x="5334000" y="4600575"/>
              <a:ext cx="142875" cy="142875"/>
            </a:xfrm>
            <a:custGeom>
              <a:avLst/>
              <a:gdLst>
                <a:gd name="connsiteX0" fmla="*/ 71438 w 142875"/>
                <a:gd name="connsiteY0" fmla="*/ 0 h 142875"/>
                <a:gd name="connsiteX1" fmla="*/ 0 w 142875"/>
                <a:gd name="connsiteY1" fmla="*/ 71438 h 142875"/>
                <a:gd name="connsiteX2" fmla="*/ 71438 w 142875"/>
                <a:gd name="connsiteY2" fmla="*/ 142875 h 142875"/>
                <a:gd name="connsiteX3" fmla="*/ 142875 w 142875"/>
                <a:gd name="connsiteY3" fmla="*/ 71438 h 142875"/>
                <a:gd name="connsiteX4" fmla="*/ 71438 w 142875"/>
                <a:gd name="connsiteY4" fmla="*/ 0 h 142875"/>
                <a:gd name="connsiteX5" fmla="*/ 97346 w 142875"/>
                <a:gd name="connsiteY5" fmla="*/ 93631 h 142875"/>
                <a:gd name="connsiteX6" fmla="*/ 96679 w 142875"/>
                <a:gd name="connsiteY6" fmla="*/ 107537 h 142875"/>
                <a:gd name="connsiteX7" fmla="*/ 84487 w 142875"/>
                <a:gd name="connsiteY7" fmla="*/ 114300 h 142875"/>
                <a:gd name="connsiteX8" fmla="*/ 58198 w 142875"/>
                <a:gd name="connsiteY8" fmla="*/ 114300 h 142875"/>
                <a:gd name="connsiteX9" fmla="*/ 46006 w 142875"/>
                <a:gd name="connsiteY9" fmla="*/ 107537 h 142875"/>
                <a:gd name="connsiteX10" fmla="*/ 45339 w 142875"/>
                <a:gd name="connsiteY10" fmla="*/ 93631 h 142875"/>
                <a:gd name="connsiteX11" fmla="*/ 56388 w 142875"/>
                <a:gd name="connsiteY11" fmla="*/ 71438 h 142875"/>
                <a:gd name="connsiteX12" fmla="*/ 45339 w 142875"/>
                <a:gd name="connsiteY12" fmla="*/ 49244 h 142875"/>
                <a:gd name="connsiteX13" fmla="*/ 46006 w 142875"/>
                <a:gd name="connsiteY13" fmla="*/ 35338 h 142875"/>
                <a:gd name="connsiteX14" fmla="*/ 58198 w 142875"/>
                <a:gd name="connsiteY14" fmla="*/ 28575 h 142875"/>
                <a:gd name="connsiteX15" fmla="*/ 84487 w 142875"/>
                <a:gd name="connsiteY15" fmla="*/ 28575 h 142875"/>
                <a:gd name="connsiteX16" fmla="*/ 96679 w 142875"/>
                <a:gd name="connsiteY16" fmla="*/ 35338 h 142875"/>
                <a:gd name="connsiteX17" fmla="*/ 97346 w 142875"/>
                <a:gd name="connsiteY17" fmla="*/ 49244 h 142875"/>
                <a:gd name="connsiteX18" fmla="*/ 86296 w 142875"/>
                <a:gd name="connsiteY18" fmla="*/ 71438 h 142875"/>
                <a:gd name="connsiteX19" fmla="*/ 97346 w 142875"/>
                <a:gd name="connsiteY19" fmla="*/ 9363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2875" h="142875">
                  <a:moveTo>
                    <a:pt x="71438" y="0"/>
                  </a:moveTo>
                  <a:cubicBezTo>
                    <a:pt x="32004" y="0"/>
                    <a:pt x="0" y="32004"/>
                    <a:pt x="0" y="71438"/>
                  </a:cubicBezTo>
                  <a:cubicBezTo>
                    <a:pt x="0" y="110871"/>
                    <a:pt x="32004" y="142875"/>
                    <a:pt x="71438" y="142875"/>
                  </a:cubicBezTo>
                  <a:cubicBezTo>
                    <a:pt x="110871" y="142875"/>
                    <a:pt x="142875" y="110871"/>
                    <a:pt x="142875" y="71438"/>
                  </a:cubicBezTo>
                  <a:cubicBezTo>
                    <a:pt x="142875" y="32004"/>
                    <a:pt x="110871" y="0"/>
                    <a:pt x="71438" y="0"/>
                  </a:cubicBezTo>
                  <a:close/>
                  <a:moveTo>
                    <a:pt x="97346" y="93631"/>
                  </a:moveTo>
                  <a:cubicBezTo>
                    <a:pt x="99536" y="98107"/>
                    <a:pt x="99346" y="103251"/>
                    <a:pt x="96679" y="107537"/>
                  </a:cubicBezTo>
                  <a:cubicBezTo>
                    <a:pt x="94012" y="111823"/>
                    <a:pt x="89535" y="114300"/>
                    <a:pt x="84487" y="114300"/>
                  </a:cubicBezTo>
                  <a:lnTo>
                    <a:pt x="58198" y="114300"/>
                  </a:lnTo>
                  <a:cubicBezTo>
                    <a:pt x="53245" y="114300"/>
                    <a:pt x="48673" y="111728"/>
                    <a:pt x="46006" y="107537"/>
                  </a:cubicBezTo>
                  <a:cubicBezTo>
                    <a:pt x="43434" y="103251"/>
                    <a:pt x="43148" y="98107"/>
                    <a:pt x="45339" y="93631"/>
                  </a:cubicBezTo>
                  <a:lnTo>
                    <a:pt x="56388" y="71438"/>
                  </a:lnTo>
                  <a:lnTo>
                    <a:pt x="45339" y="49244"/>
                  </a:lnTo>
                  <a:cubicBezTo>
                    <a:pt x="43148" y="44768"/>
                    <a:pt x="43339" y="39624"/>
                    <a:pt x="46006" y="35338"/>
                  </a:cubicBezTo>
                  <a:cubicBezTo>
                    <a:pt x="48673" y="31052"/>
                    <a:pt x="53150" y="28575"/>
                    <a:pt x="58198" y="28575"/>
                  </a:cubicBezTo>
                  <a:lnTo>
                    <a:pt x="84487" y="28575"/>
                  </a:lnTo>
                  <a:cubicBezTo>
                    <a:pt x="89440" y="28575"/>
                    <a:pt x="94012" y="31147"/>
                    <a:pt x="96679" y="35338"/>
                  </a:cubicBezTo>
                  <a:cubicBezTo>
                    <a:pt x="99250" y="39624"/>
                    <a:pt x="99536" y="44768"/>
                    <a:pt x="97346" y="49244"/>
                  </a:cubicBezTo>
                  <a:lnTo>
                    <a:pt x="86296" y="71438"/>
                  </a:lnTo>
                  <a:lnTo>
                    <a:pt x="97346" y="9363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9" name="Freeform: Shape 569">
              <a:extLst>
                <a:ext uri="{FF2B5EF4-FFF2-40B4-BE49-F238E27FC236}">
                  <a16:creationId xmlns:a16="http://schemas.microsoft.com/office/drawing/2014/main" id="{D1F6EE14-2631-F39D-8FF4-3DE87E7F581D}"/>
                </a:ext>
              </a:extLst>
            </p:cNvPr>
            <p:cNvSpPr/>
            <p:nvPr/>
          </p:nvSpPr>
          <p:spPr>
            <a:xfrm>
              <a:off x="5143976" y="4724400"/>
              <a:ext cx="223456" cy="19050"/>
            </a:xfrm>
            <a:custGeom>
              <a:avLst/>
              <a:gdLst>
                <a:gd name="connsiteX0" fmla="*/ 199834 w 223456"/>
                <a:gd name="connsiteY0" fmla="*/ 0 h 19050"/>
                <a:gd name="connsiteX1" fmla="*/ 0 w 223456"/>
                <a:gd name="connsiteY1" fmla="*/ 0 h 19050"/>
                <a:gd name="connsiteX2" fmla="*/ 23336 w 223456"/>
                <a:gd name="connsiteY2" fmla="*/ 19050 h 19050"/>
                <a:gd name="connsiteX3" fmla="*/ 223456 w 223456"/>
                <a:gd name="connsiteY3" fmla="*/ 19050 h 19050"/>
                <a:gd name="connsiteX4" fmla="*/ 199834 w 223456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3456" h="19050">
                  <a:moveTo>
                    <a:pt x="199834" y="0"/>
                  </a:moveTo>
                  <a:lnTo>
                    <a:pt x="0" y="0"/>
                  </a:lnTo>
                  <a:cubicBezTo>
                    <a:pt x="2191" y="10859"/>
                    <a:pt x="11811" y="19050"/>
                    <a:pt x="23336" y="19050"/>
                  </a:cubicBezTo>
                  <a:lnTo>
                    <a:pt x="223456" y="19050"/>
                  </a:lnTo>
                  <a:cubicBezTo>
                    <a:pt x="214408" y="14192"/>
                    <a:pt x="206407" y="7715"/>
                    <a:pt x="1998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0" name="Freeform: Shape 570">
              <a:extLst>
                <a:ext uri="{FF2B5EF4-FFF2-40B4-BE49-F238E27FC236}">
                  <a16:creationId xmlns:a16="http://schemas.microsoft.com/office/drawing/2014/main" id="{2EC0623C-E21B-A670-6B20-52CF0FC7DA0B}"/>
                </a:ext>
              </a:extLst>
            </p:cNvPr>
            <p:cNvSpPr/>
            <p:nvPr/>
          </p:nvSpPr>
          <p:spPr>
            <a:xfrm>
              <a:off x="5400675" y="4353401"/>
              <a:ext cx="19050" cy="238982"/>
            </a:xfrm>
            <a:custGeom>
              <a:avLst/>
              <a:gdLst>
                <a:gd name="connsiteX0" fmla="*/ 19050 w 19050"/>
                <a:gd name="connsiteY0" fmla="*/ 238982 h 238982"/>
                <a:gd name="connsiteX1" fmla="*/ 19050 w 19050"/>
                <a:gd name="connsiteY1" fmla="*/ 23336 h 238982"/>
                <a:gd name="connsiteX2" fmla="*/ 0 w 19050"/>
                <a:gd name="connsiteY2" fmla="*/ 0 h 238982"/>
                <a:gd name="connsiteX3" fmla="*/ 0 w 19050"/>
                <a:gd name="connsiteY3" fmla="*/ 237839 h 238982"/>
                <a:gd name="connsiteX4" fmla="*/ 4763 w 19050"/>
                <a:gd name="connsiteY4" fmla="*/ 237553 h 238982"/>
                <a:gd name="connsiteX5" fmla="*/ 19050 w 19050"/>
                <a:gd name="connsiteY5" fmla="*/ 238982 h 238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238982">
                  <a:moveTo>
                    <a:pt x="19050" y="238982"/>
                  </a:moveTo>
                  <a:lnTo>
                    <a:pt x="19050" y="23336"/>
                  </a:lnTo>
                  <a:cubicBezTo>
                    <a:pt x="19050" y="11811"/>
                    <a:pt x="10858" y="2191"/>
                    <a:pt x="0" y="0"/>
                  </a:cubicBezTo>
                  <a:lnTo>
                    <a:pt x="0" y="237839"/>
                  </a:lnTo>
                  <a:cubicBezTo>
                    <a:pt x="1619" y="237744"/>
                    <a:pt x="3143" y="237553"/>
                    <a:pt x="4763" y="237553"/>
                  </a:cubicBezTo>
                  <a:cubicBezTo>
                    <a:pt x="9620" y="237649"/>
                    <a:pt x="14383" y="238125"/>
                    <a:pt x="19050" y="2389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1" name="Freeform: Shape 571">
              <a:extLst>
                <a:ext uri="{FF2B5EF4-FFF2-40B4-BE49-F238E27FC236}">
                  <a16:creationId xmlns:a16="http://schemas.microsoft.com/office/drawing/2014/main" id="{08B40C30-2EFD-5120-ABD6-3DE767B79F53}"/>
                </a:ext>
              </a:extLst>
            </p:cNvPr>
            <p:cNvSpPr/>
            <p:nvPr/>
          </p:nvSpPr>
          <p:spPr>
            <a:xfrm>
              <a:off x="5114925" y="4324350"/>
              <a:ext cx="276225" cy="390525"/>
            </a:xfrm>
            <a:custGeom>
              <a:avLst/>
              <a:gdLst>
                <a:gd name="connsiteX0" fmla="*/ 210884 w 276225"/>
                <a:gd name="connsiteY0" fmla="*/ 361950 h 390525"/>
                <a:gd name="connsiteX1" fmla="*/ 42863 w 276225"/>
                <a:gd name="connsiteY1" fmla="*/ 361950 h 390525"/>
                <a:gd name="connsiteX2" fmla="*/ 38100 w 276225"/>
                <a:gd name="connsiteY2" fmla="*/ 357188 h 390525"/>
                <a:gd name="connsiteX3" fmla="*/ 42863 w 276225"/>
                <a:gd name="connsiteY3" fmla="*/ 352425 h 390525"/>
                <a:gd name="connsiteX4" fmla="*/ 209836 w 276225"/>
                <a:gd name="connsiteY4" fmla="*/ 352425 h 390525"/>
                <a:gd name="connsiteX5" fmla="*/ 209550 w 276225"/>
                <a:gd name="connsiteY5" fmla="*/ 347663 h 390525"/>
                <a:gd name="connsiteX6" fmla="*/ 276225 w 276225"/>
                <a:gd name="connsiteY6" fmla="*/ 268034 h 390525"/>
                <a:gd name="connsiteX7" fmla="*/ 276225 w 276225"/>
                <a:gd name="connsiteY7" fmla="*/ 23813 h 390525"/>
                <a:gd name="connsiteX8" fmla="*/ 252413 w 276225"/>
                <a:gd name="connsiteY8" fmla="*/ 0 h 390525"/>
                <a:gd name="connsiteX9" fmla="*/ 23813 w 276225"/>
                <a:gd name="connsiteY9" fmla="*/ 0 h 390525"/>
                <a:gd name="connsiteX10" fmla="*/ 0 w 276225"/>
                <a:gd name="connsiteY10" fmla="*/ 23813 h 390525"/>
                <a:gd name="connsiteX11" fmla="*/ 0 w 276225"/>
                <a:gd name="connsiteY11" fmla="*/ 366713 h 390525"/>
                <a:gd name="connsiteX12" fmla="*/ 23813 w 276225"/>
                <a:gd name="connsiteY12" fmla="*/ 390525 h 390525"/>
                <a:gd name="connsiteX13" fmla="*/ 221933 w 276225"/>
                <a:gd name="connsiteY13" fmla="*/ 390525 h 390525"/>
                <a:gd name="connsiteX14" fmla="*/ 210884 w 276225"/>
                <a:gd name="connsiteY14" fmla="*/ 361950 h 390525"/>
                <a:gd name="connsiteX15" fmla="*/ 119063 w 276225"/>
                <a:gd name="connsiteY15" fmla="*/ 333375 h 390525"/>
                <a:gd name="connsiteX16" fmla="*/ 42863 w 276225"/>
                <a:gd name="connsiteY16" fmla="*/ 333375 h 390525"/>
                <a:gd name="connsiteX17" fmla="*/ 38100 w 276225"/>
                <a:gd name="connsiteY17" fmla="*/ 328613 h 390525"/>
                <a:gd name="connsiteX18" fmla="*/ 42863 w 276225"/>
                <a:gd name="connsiteY18" fmla="*/ 323850 h 390525"/>
                <a:gd name="connsiteX19" fmla="*/ 119063 w 276225"/>
                <a:gd name="connsiteY19" fmla="*/ 323850 h 390525"/>
                <a:gd name="connsiteX20" fmla="*/ 123825 w 276225"/>
                <a:gd name="connsiteY20" fmla="*/ 328613 h 390525"/>
                <a:gd name="connsiteX21" fmla="*/ 119063 w 276225"/>
                <a:gd name="connsiteY21" fmla="*/ 333375 h 390525"/>
                <a:gd name="connsiteX22" fmla="*/ 157163 w 276225"/>
                <a:gd name="connsiteY22" fmla="*/ 333375 h 390525"/>
                <a:gd name="connsiteX23" fmla="*/ 138113 w 276225"/>
                <a:gd name="connsiteY23" fmla="*/ 333375 h 390525"/>
                <a:gd name="connsiteX24" fmla="*/ 133350 w 276225"/>
                <a:gd name="connsiteY24" fmla="*/ 328613 h 390525"/>
                <a:gd name="connsiteX25" fmla="*/ 138113 w 276225"/>
                <a:gd name="connsiteY25" fmla="*/ 323850 h 390525"/>
                <a:gd name="connsiteX26" fmla="*/ 157163 w 276225"/>
                <a:gd name="connsiteY26" fmla="*/ 323850 h 390525"/>
                <a:gd name="connsiteX27" fmla="*/ 161925 w 276225"/>
                <a:gd name="connsiteY27" fmla="*/ 328613 h 390525"/>
                <a:gd name="connsiteX28" fmla="*/ 157163 w 276225"/>
                <a:gd name="connsiteY28" fmla="*/ 333375 h 390525"/>
                <a:gd name="connsiteX29" fmla="*/ 90488 w 276225"/>
                <a:gd name="connsiteY29" fmla="*/ 38100 h 390525"/>
                <a:gd name="connsiteX30" fmla="*/ 214313 w 276225"/>
                <a:gd name="connsiteY30" fmla="*/ 38100 h 390525"/>
                <a:gd name="connsiteX31" fmla="*/ 219075 w 276225"/>
                <a:gd name="connsiteY31" fmla="*/ 42863 h 390525"/>
                <a:gd name="connsiteX32" fmla="*/ 214313 w 276225"/>
                <a:gd name="connsiteY32" fmla="*/ 47625 h 390525"/>
                <a:gd name="connsiteX33" fmla="*/ 90488 w 276225"/>
                <a:gd name="connsiteY33" fmla="*/ 47625 h 390525"/>
                <a:gd name="connsiteX34" fmla="*/ 85725 w 276225"/>
                <a:gd name="connsiteY34" fmla="*/ 42863 h 390525"/>
                <a:gd name="connsiteX35" fmla="*/ 90488 w 276225"/>
                <a:gd name="connsiteY35" fmla="*/ 38100 h 390525"/>
                <a:gd name="connsiteX36" fmla="*/ 142875 w 276225"/>
                <a:gd name="connsiteY36" fmla="*/ 80963 h 390525"/>
                <a:gd name="connsiteX37" fmla="*/ 138113 w 276225"/>
                <a:gd name="connsiteY37" fmla="*/ 85725 h 390525"/>
                <a:gd name="connsiteX38" fmla="*/ 119063 w 276225"/>
                <a:gd name="connsiteY38" fmla="*/ 85725 h 390525"/>
                <a:gd name="connsiteX39" fmla="*/ 114300 w 276225"/>
                <a:gd name="connsiteY39" fmla="*/ 80963 h 390525"/>
                <a:gd name="connsiteX40" fmla="*/ 119063 w 276225"/>
                <a:gd name="connsiteY40" fmla="*/ 76200 h 390525"/>
                <a:gd name="connsiteX41" fmla="*/ 138113 w 276225"/>
                <a:gd name="connsiteY41" fmla="*/ 76200 h 390525"/>
                <a:gd name="connsiteX42" fmla="*/ 142875 w 276225"/>
                <a:gd name="connsiteY42" fmla="*/ 80963 h 390525"/>
                <a:gd name="connsiteX43" fmla="*/ 52388 w 276225"/>
                <a:gd name="connsiteY43" fmla="*/ 76200 h 390525"/>
                <a:gd name="connsiteX44" fmla="*/ 100013 w 276225"/>
                <a:gd name="connsiteY44" fmla="*/ 76200 h 390525"/>
                <a:gd name="connsiteX45" fmla="*/ 104775 w 276225"/>
                <a:gd name="connsiteY45" fmla="*/ 80963 h 390525"/>
                <a:gd name="connsiteX46" fmla="*/ 100013 w 276225"/>
                <a:gd name="connsiteY46" fmla="*/ 85725 h 390525"/>
                <a:gd name="connsiteX47" fmla="*/ 52388 w 276225"/>
                <a:gd name="connsiteY47" fmla="*/ 85725 h 390525"/>
                <a:gd name="connsiteX48" fmla="*/ 47625 w 276225"/>
                <a:gd name="connsiteY48" fmla="*/ 80963 h 390525"/>
                <a:gd name="connsiteX49" fmla="*/ 52388 w 276225"/>
                <a:gd name="connsiteY49" fmla="*/ 76200 h 390525"/>
                <a:gd name="connsiteX50" fmla="*/ 52388 w 276225"/>
                <a:gd name="connsiteY50" fmla="*/ 104775 h 390525"/>
                <a:gd name="connsiteX51" fmla="*/ 166688 w 276225"/>
                <a:gd name="connsiteY51" fmla="*/ 104775 h 390525"/>
                <a:gd name="connsiteX52" fmla="*/ 171450 w 276225"/>
                <a:gd name="connsiteY52" fmla="*/ 109538 h 390525"/>
                <a:gd name="connsiteX53" fmla="*/ 166688 w 276225"/>
                <a:gd name="connsiteY53" fmla="*/ 114300 h 390525"/>
                <a:gd name="connsiteX54" fmla="*/ 52388 w 276225"/>
                <a:gd name="connsiteY54" fmla="*/ 114300 h 390525"/>
                <a:gd name="connsiteX55" fmla="*/ 47625 w 276225"/>
                <a:gd name="connsiteY55" fmla="*/ 109538 h 390525"/>
                <a:gd name="connsiteX56" fmla="*/ 52388 w 276225"/>
                <a:gd name="connsiteY56" fmla="*/ 104775 h 390525"/>
                <a:gd name="connsiteX57" fmla="*/ 28575 w 276225"/>
                <a:gd name="connsiteY57" fmla="*/ 271463 h 390525"/>
                <a:gd name="connsiteX58" fmla="*/ 33338 w 276225"/>
                <a:gd name="connsiteY58" fmla="*/ 266700 h 390525"/>
                <a:gd name="connsiteX59" fmla="*/ 66675 w 276225"/>
                <a:gd name="connsiteY59" fmla="*/ 266700 h 390525"/>
                <a:gd name="connsiteX60" fmla="*/ 66675 w 276225"/>
                <a:gd name="connsiteY60" fmla="*/ 233363 h 390525"/>
                <a:gd name="connsiteX61" fmla="*/ 71438 w 276225"/>
                <a:gd name="connsiteY61" fmla="*/ 228600 h 390525"/>
                <a:gd name="connsiteX62" fmla="*/ 100013 w 276225"/>
                <a:gd name="connsiteY62" fmla="*/ 228600 h 390525"/>
                <a:gd name="connsiteX63" fmla="*/ 104775 w 276225"/>
                <a:gd name="connsiteY63" fmla="*/ 233363 h 390525"/>
                <a:gd name="connsiteX64" fmla="*/ 104775 w 276225"/>
                <a:gd name="connsiteY64" fmla="*/ 266700 h 390525"/>
                <a:gd name="connsiteX65" fmla="*/ 123825 w 276225"/>
                <a:gd name="connsiteY65" fmla="*/ 266700 h 390525"/>
                <a:gd name="connsiteX66" fmla="*/ 123825 w 276225"/>
                <a:gd name="connsiteY66" fmla="*/ 185738 h 390525"/>
                <a:gd name="connsiteX67" fmla="*/ 128588 w 276225"/>
                <a:gd name="connsiteY67" fmla="*/ 180975 h 390525"/>
                <a:gd name="connsiteX68" fmla="*/ 157163 w 276225"/>
                <a:gd name="connsiteY68" fmla="*/ 180975 h 390525"/>
                <a:gd name="connsiteX69" fmla="*/ 161925 w 276225"/>
                <a:gd name="connsiteY69" fmla="*/ 185738 h 390525"/>
                <a:gd name="connsiteX70" fmla="*/ 161925 w 276225"/>
                <a:gd name="connsiteY70" fmla="*/ 266700 h 390525"/>
                <a:gd name="connsiteX71" fmla="*/ 180975 w 276225"/>
                <a:gd name="connsiteY71" fmla="*/ 266700 h 390525"/>
                <a:gd name="connsiteX72" fmla="*/ 180975 w 276225"/>
                <a:gd name="connsiteY72" fmla="*/ 166688 h 390525"/>
                <a:gd name="connsiteX73" fmla="*/ 185738 w 276225"/>
                <a:gd name="connsiteY73" fmla="*/ 161925 h 390525"/>
                <a:gd name="connsiteX74" fmla="*/ 214313 w 276225"/>
                <a:gd name="connsiteY74" fmla="*/ 161925 h 390525"/>
                <a:gd name="connsiteX75" fmla="*/ 219075 w 276225"/>
                <a:gd name="connsiteY75" fmla="*/ 166688 h 390525"/>
                <a:gd name="connsiteX76" fmla="*/ 219075 w 276225"/>
                <a:gd name="connsiteY76" fmla="*/ 266700 h 390525"/>
                <a:gd name="connsiteX77" fmla="*/ 242888 w 276225"/>
                <a:gd name="connsiteY77" fmla="*/ 266700 h 390525"/>
                <a:gd name="connsiteX78" fmla="*/ 247650 w 276225"/>
                <a:gd name="connsiteY78" fmla="*/ 271463 h 390525"/>
                <a:gd name="connsiteX79" fmla="*/ 242888 w 276225"/>
                <a:gd name="connsiteY79" fmla="*/ 276225 h 390525"/>
                <a:gd name="connsiteX80" fmla="*/ 33338 w 276225"/>
                <a:gd name="connsiteY80" fmla="*/ 276225 h 390525"/>
                <a:gd name="connsiteX81" fmla="*/ 28575 w 276225"/>
                <a:gd name="connsiteY81" fmla="*/ 271463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276225" h="390525">
                  <a:moveTo>
                    <a:pt x="210884" y="361950"/>
                  </a:moveTo>
                  <a:lnTo>
                    <a:pt x="42863" y="361950"/>
                  </a:lnTo>
                  <a:cubicBezTo>
                    <a:pt x="40196" y="361950"/>
                    <a:pt x="38100" y="359855"/>
                    <a:pt x="38100" y="357188"/>
                  </a:cubicBezTo>
                  <a:cubicBezTo>
                    <a:pt x="38100" y="354521"/>
                    <a:pt x="40196" y="352425"/>
                    <a:pt x="42863" y="352425"/>
                  </a:cubicBezTo>
                  <a:lnTo>
                    <a:pt x="209836" y="352425"/>
                  </a:lnTo>
                  <a:cubicBezTo>
                    <a:pt x="209740" y="350806"/>
                    <a:pt x="209550" y="349282"/>
                    <a:pt x="209550" y="347663"/>
                  </a:cubicBezTo>
                  <a:cubicBezTo>
                    <a:pt x="209550" y="307943"/>
                    <a:pt x="238411" y="274796"/>
                    <a:pt x="276225" y="268034"/>
                  </a:cubicBezTo>
                  <a:lnTo>
                    <a:pt x="276225" y="23813"/>
                  </a:lnTo>
                  <a:cubicBezTo>
                    <a:pt x="276225" y="10668"/>
                    <a:pt x="265557" y="0"/>
                    <a:pt x="252413" y="0"/>
                  </a:cubicBezTo>
                  <a:lnTo>
                    <a:pt x="23813" y="0"/>
                  </a:lnTo>
                  <a:cubicBezTo>
                    <a:pt x="10668" y="0"/>
                    <a:pt x="0" y="10668"/>
                    <a:pt x="0" y="23813"/>
                  </a:cubicBezTo>
                  <a:lnTo>
                    <a:pt x="0" y="366713"/>
                  </a:lnTo>
                  <a:cubicBezTo>
                    <a:pt x="0" y="379857"/>
                    <a:pt x="10668" y="390525"/>
                    <a:pt x="23813" y="390525"/>
                  </a:cubicBezTo>
                  <a:lnTo>
                    <a:pt x="221933" y="390525"/>
                  </a:lnTo>
                  <a:cubicBezTo>
                    <a:pt x="216598" y="381953"/>
                    <a:pt x="212788" y="372332"/>
                    <a:pt x="210884" y="361950"/>
                  </a:cubicBezTo>
                  <a:close/>
                  <a:moveTo>
                    <a:pt x="119063" y="333375"/>
                  </a:moveTo>
                  <a:lnTo>
                    <a:pt x="42863" y="333375"/>
                  </a:lnTo>
                  <a:cubicBezTo>
                    <a:pt x="40196" y="333375"/>
                    <a:pt x="38100" y="331280"/>
                    <a:pt x="38100" y="328613"/>
                  </a:cubicBezTo>
                  <a:cubicBezTo>
                    <a:pt x="38100" y="325946"/>
                    <a:pt x="40196" y="323850"/>
                    <a:pt x="42863" y="323850"/>
                  </a:cubicBezTo>
                  <a:lnTo>
                    <a:pt x="119063" y="323850"/>
                  </a:lnTo>
                  <a:cubicBezTo>
                    <a:pt x="121729" y="323850"/>
                    <a:pt x="123825" y="325946"/>
                    <a:pt x="123825" y="328613"/>
                  </a:cubicBezTo>
                  <a:cubicBezTo>
                    <a:pt x="123825" y="331280"/>
                    <a:pt x="121729" y="333375"/>
                    <a:pt x="119063" y="333375"/>
                  </a:cubicBezTo>
                  <a:close/>
                  <a:moveTo>
                    <a:pt x="157163" y="333375"/>
                  </a:moveTo>
                  <a:lnTo>
                    <a:pt x="138113" y="333375"/>
                  </a:lnTo>
                  <a:cubicBezTo>
                    <a:pt x="135446" y="333375"/>
                    <a:pt x="133350" y="331280"/>
                    <a:pt x="133350" y="328613"/>
                  </a:cubicBezTo>
                  <a:cubicBezTo>
                    <a:pt x="133350" y="325946"/>
                    <a:pt x="135446" y="323850"/>
                    <a:pt x="138113" y="323850"/>
                  </a:cubicBezTo>
                  <a:lnTo>
                    <a:pt x="157163" y="323850"/>
                  </a:lnTo>
                  <a:cubicBezTo>
                    <a:pt x="159829" y="323850"/>
                    <a:pt x="161925" y="325946"/>
                    <a:pt x="161925" y="328613"/>
                  </a:cubicBezTo>
                  <a:cubicBezTo>
                    <a:pt x="161925" y="331280"/>
                    <a:pt x="159829" y="333375"/>
                    <a:pt x="157163" y="333375"/>
                  </a:cubicBezTo>
                  <a:close/>
                  <a:moveTo>
                    <a:pt x="90488" y="38100"/>
                  </a:moveTo>
                  <a:lnTo>
                    <a:pt x="214313" y="38100"/>
                  </a:lnTo>
                  <a:cubicBezTo>
                    <a:pt x="216979" y="38100"/>
                    <a:pt x="219075" y="40196"/>
                    <a:pt x="219075" y="42863"/>
                  </a:cubicBezTo>
                  <a:cubicBezTo>
                    <a:pt x="219075" y="45529"/>
                    <a:pt x="216979" y="47625"/>
                    <a:pt x="214313" y="47625"/>
                  </a:cubicBezTo>
                  <a:lnTo>
                    <a:pt x="90488" y="47625"/>
                  </a:lnTo>
                  <a:cubicBezTo>
                    <a:pt x="87821" y="47625"/>
                    <a:pt x="85725" y="45529"/>
                    <a:pt x="85725" y="42863"/>
                  </a:cubicBezTo>
                  <a:cubicBezTo>
                    <a:pt x="85725" y="40196"/>
                    <a:pt x="87821" y="38100"/>
                    <a:pt x="90488" y="38100"/>
                  </a:cubicBezTo>
                  <a:close/>
                  <a:moveTo>
                    <a:pt x="142875" y="80963"/>
                  </a:moveTo>
                  <a:cubicBezTo>
                    <a:pt x="142875" y="83629"/>
                    <a:pt x="140779" y="85725"/>
                    <a:pt x="138113" y="85725"/>
                  </a:cubicBezTo>
                  <a:lnTo>
                    <a:pt x="119063" y="85725"/>
                  </a:lnTo>
                  <a:cubicBezTo>
                    <a:pt x="116396" y="85725"/>
                    <a:pt x="114300" y="83629"/>
                    <a:pt x="114300" y="80963"/>
                  </a:cubicBezTo>
                  <a:cubicBezTo>
                    <a:pt x="114300" y="78296"/>
                    <a:pt x="116396" y="76200"/>
                    <a:pt x="119063" y="76200"/>
                  </a:cubicBezTo>
                  <a:lnTo>
                    <a:pt x="138113" y="76200"/>
                  </a:lnTo>
                  <a:cubicBezTo>
                    <a:pt x="140779" y="76200"/>
                    <a:pt x="142875" y="78296"/>
                    <a:pt x="142875" y="80963"/>
                  </a:cubicBezTo>
                  <a:close/>
                  <a:moveTo>
                    <a:pt x="52388" y="76200"/>
                  </a:moveTo>
                  <a:lnTo>
                    <a:pt x="100013" y="76200"/>
                  </a:lnTo>
                  <a:cubicBezTo>
                    <a:pt x="102679" y="76200"/>
                    <a:pt x="104775" y="78296"/>
                    <a:pt x="104775" y="80963"/>
                  </a:cubicBezTo>
                  <a:cubicBezTo>
                    <a:pt x="104775" y="83629"/>
                    <a:pt x="102679" y="85725"/>
                    <a:pt x="100013" y="85725"/>
                  </a:cubicBezTo>
                  <a:lnTo>
                    <a:pt x="52388" y="85725"/>
                  </a:lnTo>
                  <a:cubicBezTo>
                    <a:pt x="49721" y="85725"/>
                    <a:pt x="47625" y="83629"/>
                    <a:pt x="47625" y="80963"/>
                  </a:cubicBezTo>
                  <a:cubicBezTo>
                    <a:pt x="47625" y="78296"/>
                    <a:pt x="49721" y="76200"/>
                    <a:pt x="52388" y="76200"/>
                  </a:cubicBezTo>
                  <a:close/>
                  <a:moveTo>
                    <a:pt x="52388" y="104775"/>
                  </a:moveTo>
                  <a:lnTo>
                    <a:pt x="166688" y="104775"/>
                  </a:lnTo>
                  <a:cubicBezTo>
                    <a:pt x="169354" y="104775"/>
                    <a:pt x="171450" y="106871"/>
                    <a:pt x="171450" y="109538"/>
                  </a:cubicBezTo>
                  <a:cubicBezTo>
                    <a:pt x="171450" y="112204"/>
                    <a:pt x="169354" y="114300"/>
                    <a:pt x="166688" y="114300"/>
                  </a:cubicBezTo>
                  <a:lnTo>
                    <a:pt x="52388" y="114300"/>
                  </a:lnTo>
                  <a:cubicBezTo>
                    <a:pt x="49721" y="114300"/>
                    <a:pt x="47625" y="112204"/>
                    <a:pt x="47625" y="109538"/>
                  </a:cubicBezTo>
                  <a:cubicBezTo>
                    <a:pt x="47625" y="106871"/>
                    <a:pt x="49721" y="104775"/>
                    <a:pt x="52388" y="104775"/>
                  </a:cubicBezTo>
                  <a:close/>
                  <a:moveTo>
                    <a:pt x="28575" y="271463"/>
                  </a:moveTo>
                  <a:cubicBezTo>
                    <a:pt x="28575" y="268796"/>
                    <a:pt x="30671" y="266700"/>
                    <a:pt x="33338" y="266700"/>
                  </a:cubicBezTo>
                  <a:lnTo>
                    <a:pt x="66675" y="266700"/>
                  </a:lnTo>
                  <a:lnTo>
                    <a:pt x="66675" y="233363"/>
                  </a:lnTo>
                  <a:cubicBezTo>
                    <a:pt x="66675" y="230696"/>
                    <a:pt x="68771" y="228600"/>
                    <a:pt x="71438" y="228600"/>
                  </a:cubicBezTo>
                  <a:lnTo>
                    <a:pt x="100013" y="228600"/>
                  </a:lnTo>
                  <a:cubicBezTo>
                    <a:pt x="102679" y="228600"/>
                    <a:pt x="104775" y="230696"/>
                    <a:pt x="104775" y="233363"/>
                  </a:cubicBezTo>
                  <a:lnTo>
                    <a:pt x="104775" y="266700"/>
                  </a:lnTo>
                  <a:lnTo>
                    <a:pt x="123825" y="266700"/>
                  </a:lnTo>
                  <a:lnTo>
                    <a:pt x="123825" y="185738"/>
                  </a:lnTo>
                  <a:cubicBezTo>
                    <a:pt x="123825" y="183071"/>
                    <a:pt x="125921" y="180975"/>
                    <a:pt x="128588" y="180975"/>
                  </a:cubicBezTo>
                  <a:lnTo>
                    <a:pt x="157163" y="180975"/>
                  </a:lnTo>
                  <a:cubicBezTo>
                    <a:pt x="159829" y="180975"/>
                    <a:pt x="161925" y="183071"/>
                    <a:pt x="161925" y="185738"/>
                  </a:cubicBezTo>
                  <a:lnTo>
                    <a:pt x="161925" y="266700"/>
                  </a:lnTo>
                  <a:lnTo>
                    <a:pt x="180975" y="266700"/>
                  </a:lnTo>
                  <a:lnTo>
                    <a:pt x="180975" y="166688"/>
                  </a:lnTo>
                  <a:cubicBezTo>
                    <a:pt x="180975" y="164021"/>
                    <a:pt x="183071" y="161925"/>
                    <a:pt x="185738" y="161925"/>
                  </a:cubicBezTo>
                  <a:lnTo>
                    <a:pt x="214313" y="161925"/>
                  </a:lnTo>
                  <a:cubicBezTo>
                    <a:pt x="216979" y="161925"/>
                    <a:pt x="219075" y="164021"/>
                    <a:pt x="219075" y="166688"/>
                  </a:cubicBezTo>
                  <a:lnTo>
                    <a:pt x="219075" y="266700"/>
                  </a:lnTo>
                  <a:lnTo>
                    <a:pt x="242888" y="266700"/>
                  </a:lnTo>
                  <a:cubicBezTo>
                    <a:pt x="245554" y="266700"/>
                    <a:pt x="247650" y="268796"/>
                    <a:pt x="247650" y="271463"/>
                  </a:cubicBezTo>
                  <a:cubicBezTo>
                    <a:pt x="247650" y="274130"/>
                    <a:pt x="245554" y="276225"/>
                    <a:pt x="242888" y="276225"/>
                  </a:cubicBezTo>
                  <a:lnTo>
                    <a:pt x="33338" y="276225"/>
                  </a:lnTo>
                  <a:cubicBezTo>
                    <a:pt x="30671" y="276225"/>
                    <a:pt x="28575" y="274130"/>
                    <a:pt x="28575" y="271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grpSp>
        <p:nvGrpSpPr>
          <p:cNvPr id="152" name="Graphic 4">
            <a:extLst>
              <a:ext uri="{FF2B5EF4-FFF2-40B4-BE49-F238E27FC236}">
                <a16:creationId xmlns:a16="http://schemas.microsoft.com/office/drawing/2014/main" id="{16EB1644-544C-E04C-0C8D-80C4DE6651E7}"/>
              </a:ext>
            </a:extLst>
          </p:cNvPr>
          <p:cNvGrpSpPr/>
          <p:nvPr/>
        </p:nvGrpSpPr>
        <p:grpSpPr>
          <a:xfrm>
            <a:off x="943029" y="4874550"/>
            <a:ext cx="504825" cy="584534"/>
            <a:chOff x="5114925" y="4324350"/>
            <a:chExt cx="361950" cy="419100"/>
          </a:xfrm>
          <a:solidFill>
            <a:srgbClr val="26989E"/>
          </a:solidFill>
        </p:grpSpPr>
        <p:sp>
          <p:nvSpPr>
            <p:cNvPr id="153" name="Freeform: Shape 563">
              <a:extLst>
                <a:ext uri="{FF2B5EF4-FFF2-40B4-BE49-F238E27FC236}">
                  <a16:creationId xmlns:a16="http://schemas.microsoft.com/office/drawing/2014/main" id="{625A5A2A-21E6-1505-A9F1-11B7F3CFC081}"/>
                </a:ext>
              </a:extLst>
            </p:cNvPr>
            <p:cNvSpPr/>
            <p:nvPr/>
          </p:nvSpPr>
          <p:spPr>
            <a:xfrm>
              <a:off x="5191125" y="4562475"/>
              <a:ext cx="19050" cy="28575"/>
            </a:xfrm>
            <a:custGeom>
              <a:avLst/>
              <a:gdLst>
                <a:gd name="connsiteX0" fmla="*/ 0 w 19050"/>
                <a:gd name="connsiteY0" fmla="*/ 0 h 28575"/>
                <a:gd name="connsiteX1" fmla="*/ 19050 w 19050"/>
                <a:gd name="connsiteY1" fmla="*/ 0 h 28575"/>
                <a:gd name="connsiteX2" fmla="*/ 19050 w 19050"/>
                <a:gd name="connsiteY2" fmla="*/ 28575 h 28575"/>
                <a:gd name="connsiteX3" fmla="*/ 0 w 19050"/>
                <a:gd name="connsiteY3" fmla="*/ 2857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8575">
                  <a:moveTo>
                    <a:pt x="0" y="0"/>
                  </a:moveTo>
                  <a:lnTo>
                    <a:pt x="19050" y="0"/>
                  </a:lnTo>
                  <a:lnTo>
                    <a:pt x="19050" y="28575"/>
                  </a:lnTo>
                  <a:lnTo>
                    <a:pt x="0" y="285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4" name="Freeform: Shape 564">
              <a:extLst>
                <a:ext uri="{FF2B5EF4-FFF2-40B4-BE49-F238E27FC236}">
                  <a16:creationId xmlns:a16="http://schemas.microsoft.com/office/drawing/2014/main" id="{212A835A-1ED5-833F-4008-92471A593276}"/>
                </a:ext>
              </a:extLst>
            </p:cNvPr>
            <p:cNvSpPr/>
            <p:nvPr/>
          </p:nvSpPr>
          <p:spPr>
            <a:xfrm>
              <a:off x="5248275" y="4514850"/>
              <a:ext cx="19050" cy="76200"/>
            </a:xfrm>
            <a:custGeom>
              <a:avLst/>
              <a:gdLst>
                <a:gd name="connsiteX0" fmla="*/ 0 w 19050"/>
                <a:gd name="connsiteY0" fmla="*/ 0 h 76200"/>
                <a:gd name="connsiteX1" fmla="*/ 19050 w 19050"/>
                <a:gd name="connsiteY1" fmla="*/ 0 h 76200"/>
                <a:gd name="connsiteX2" fmla="*/ 19050 w 19050"/>
                <a:gd name="connsiteY2" fmla="*/ 76200 h 76200"/>
                <a:gd name="connsiteX3" fmla="*/ 0 w 19050"/>
                <a:gd name="connsiteY3" fmla="*/ 7620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76200">
                  <a:moveTo>
                    <a:pt x="0" y="0"/>
                  </a:moveTo>
                  <a:lnTo>
                    <a:pt x="19050" y="0"/>
                  </a:lnTo>
                  <a:lnTo>
                    <a:pt x="19050" y="76200"/>
                  </a:lnTo>
                  <a:lnTo>
                    <a:pt x="0" y="762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5" name="Freeform: Shape 565">
              <a:extLst>
                <a:ext uri="{FF2B5EF4-FFF2-40B4-BE49-F238E27FC236}">
                  <a16:creationId xmlns:a16="http://schemas.microsoft.com/office/drawing/2014/main" id="{1F2D1035-2C22-6A9B-AA1D-7E182DA54AF3}"/>
                </a:ext>
              </a:extLst>
            </p:cNvPr>
            <p:cNvSpPr/>
            <p:nvPr/>
          </p:nvSpPr>
          <p:spPr>
            <a:xfrm>
              <a:off x="5305425" y="4495800"/>
              <a:ext cx="19050" cy="95250"/>
            </a:xfrm>
            <a:custGeom>
              <a:avLst/>
              <a:gdLst>
                <a:gd name="connsiteX0" fmla="*/ 0 w 19050"/>
                <a:gd name="connsiteY0" fmla="*/ 0 h 95250"/>
                <a:gd name="connsiteX1" fmla="*/ 19050 w 19050"/>
                <a:gd name="connsiteY1" fmla="*/ 0 h 95250"/>
                <a:gd name="connsiteX2" fmla="*/ 19050 w 19050"/>
                <a:gd name="connsiteY2" fmla="*/ 95250 h 95250"/>
                <a:gd name="connsiteX3" fmla="*/ 0 w 19050"/>
                <a:gd name="connsiteY3" fmla="*/ 95250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0">
                  <a:moveTo>
                    <a:pt x="0" y="0"/>
                  </a:moveTo>
                  <a:lnTo>
                    <a:pt x="19050" y="0"/>
                  </a:lnTo>
                  <a:lnTo>
                    <a:pt x="19050" y="95250"/>
                  </a:lnTo>
                  <a:lnTo>
                    <a:pt x="0" y="952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6" name="Freeform: Shape 566">
              <a:extLst>
                <a:ext uri="{FF2B5EF4-FFF2-40B4-BE49-F238E27FC236}">
                  <a16:creationId xmlns:a16="http://schemas.microsoft.com/office/drawing/2014/main" id="{A9BFF4EA-4A87-CCEB-A83D-6ECC4DE96895}"/>
                </a:ext>
              </a:extLst>
            </p:cNvPr>
            <p:cNvSpPr/>
            <p:nvPr/>
          </p:nvSpPr>
          <p:spPr>
            <a:xfrm>
              <a:off x="5387504" y="4638675"/>
              <a:ext cx="35865" cy="28670"/>
            </a:xfrm>
            <a:custGeom>
              <a:avLst/>
              <a:gdLst>
                <a:gd name="connsiteX0" fmla="*/ 31077 w 35865"/>
                <a:gd name="connsiteY0" fmla="*/ 0 h 28670"/>
                <a:gd name="connsiteX1" fmla="*/ 4788 w 35865"/>
                <a:gd name="connsiteY1" fmla="*/ 0 h 28670"/>
                <a:gd name="connsiteX2" fmla="*/ 693 w 35865"/>
                <a:gd name="connsiteY2" fmla="*/ 2286 h 28670"/>
                <a:gd name="connsiteX3" fmla="*/ 502 w 35865"/>
                <a:gd name="connsiteY3" fmla="*/ 6953 h 28670"/>
                <a:gd name="connsiteX4" fmla="*/ 11361 w 35865"/>
                <a:gd name="connsiteY4" fmla="*/ 28670 h 28670"/>
                <a:gd name="connsiteX5" fmla="*/ 24505 w 35865"/>
                <a:gd name="connsiteY5" fmla="*/ 28670 h 28670"/>
                <a:gd name="connsiteX6" fmla="*/ 35364 w 35865"/>
                <a:gd name="connsiteY6" fmla="*/ 6953 h 28670"/>
                <a:gd name="connsiteX7" fmla="*/ 35173 w 35865"/>
                <a:gd name="connsiteY7" fmla="*/ 2286 h 28670"/>
                <a:gd name="connsiteX8" fmla="*/ 31077 w 35865"/>
                <a:gd name="connsiteY8" fmla="*/ 0 h 2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65" h="28670">
                  <a:moveTo>
                    <a:pt x="31077" y="0"/>
                  </a:moveTo>
                  <a:lnTo>
                    <a:pt x="4788" y="0"/>
                  </a:lnTo>
                  <a:cubicBezTo>
                    <a:pt x="2407" y="0"/>
                    <a:pt x="1169" y="1619"/>
                    <a:pt x="693" y="2286"/>
                  </a:cubicBezTo>
                  <a:cubicBezTo>
                    <a:pt x="312" y="2953"/>
                    <a:pt x="-546" y="4763"/>
                    <a:pt x="502" y="6953"/>
                  </a:cubicBezTo>
                  <a:lnTo>
                    <a:pt x="11361" y="28670"/>
                  </a:lnTo>
                  <a:lnTo>
                    <a:pt x="24505" y="28670"/>
                  </a:lnTo>
                  <a:lnTo>
                    <a:pt x="35364" y="6953"/>
                  </a:lnTo>
                  <a:cubicBezTo>
                    <a:pt x="36411" y="4763"/>
                    <a:pt x="35554" y="2953"/>
                    <a:pt x="35173" y="2286"/>
                  </a:cubicBezTo>
                  <a:cubicBezTo>
                    <a:pt x="34697" y="1619"/>
                    <a:pt x="33459" y="0"/>
                    <a:pt x="3107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7" name="Freeform: Shape 567">
              <a:extLst>
                <a:ext uri="{FF2B5EF4-FFF2-40B4-BE49-F238E27FC236}">
                  <a16:creationId xmlns:a16="http://schemas.microsoft.com/office/drawing/2014/main" id="{9245053B-2767-E84A-81D8-A73ADB3FAE6F}"/>
                </a:ext>
              </a:extLst>
            </p:cNvPr>
            <p:cNvSpPr/>
            <p:nvPr/>
          </p:nvSpPr>
          <p:spPr>
            <a:xfrm>
              <a:off x="5387504" y="4676775"/>
              <a:ext cx="35865" cy="28670"/>
            </a:xfrm>
            <a:custGeom>
              <a:avLst/>
              <a:gdLst>
                <a:gd name="connsiteX0" fmla="*/ 11361 w 35865"/>
                <a:gd name="connsiteY0" fmla="*/ 0 h 28670"/>
                <a:gd name="connsiteX1" fmla="*/ 502 w 35865"/>
                <a:gd name="connsiteY1" fmla="*/ 21717 h 28670"/>
                <a:gd name="connsiteX2" fmla="*/ 693 w 35865"/>
                <a:gd name="connsiteY2" fmla="*/ 26384 h 28670"/>
                <a:gd name="connsiteX3" fmla="*/ 4788 w 35865"/>
                <a:gd name="connsiteY3" fmla="*/ 28670 h 28670"/>
                <a:gd name="connsiteX4" fmla="*/ 31077 w 35865"/>
                <a:gd name="connsiteY4" fmla="*/ 28670 h 28670"/>
                <a:gd name="connsiteX5" fmla="*/ 35173 w 35865"/>
                <a:gd name="connsiteY5" fmla="*/ 26384 h 28670"/>
                <a:gd name="connsiteX6" fmla="*/ 35364 w 35865"/>
                <a:gd name="connsiteY6" fmla="*/ 21717 h 28670"/>
                <a:gd name="connsiteX7" fmla="*/ 24505 w 35865"/>
                <a:gd name="connsiteY7" fmla="*/ 0 h 28670"/>
                <a:gd name="connsiteX8" fmla="*/ 11361 w 35865"/>
                <a:gd name="connsiteY8" fmla="*/ 0 h 2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65" h="28670">
                  <a:moveTo>
                    <a:pt x="11361" y="0"/>
                  </a:moveTo>
                  <a:lnTo>
                    <a:pt x="502" y="21717"/>
                  </a:lnTo>
                  <a:cubicBezTo>
                    <a:pt x="-546" y="23908"/>
                    <a:pt x="312" y="25718"/>
                    <a:pt x="693" y="26384"/>
                  </a:cubicBezTo>
                  <a:cubicBezTo>
                    <a:pt x="1074" y="27051"/>
                    <a:pt x="2312" y="28670"/>
                    <a:pt x="4788" y="28670"/>
                  </a:cubicBezTo>
                  <a:lnTo>
                    <a:pt x="31077" y="28670"/>
                  </a:lnTo>
                  <a:cubicBezTo>
                    <a:pt x="33459" y="28670"/>
                    <a:pt x="34697" y="27051"/>
                    <a:pt x="35173" y="26384"/>
                  </a:cubicBezTo>
                  <a:cubicBezTo>
                    <a:pt x="35554" y="25718"/>
                    <a:pt x="36411" y="23908"/>
                    <a:pt x="35364" y="21717"/>
                  </a:cubicBezTo>
                  <a:lnTo>
                    <a:pt x="24505" y="0"/>
                  </a:lnTo>
                  <a:lnTo>
                    <a:pt x="1136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8" name="Freeform: Shape 568">
              <a:extLst>
                <a:ext uri="{FF2B5EF4-FFF2-40B4-BE49-F238E27FC236}">
                  <a16:creationId xmlns:a16="http://schemas.microsoft.com/office/drawing/2014/main" id="{43F79AE7-7375-4B38-0A83-79651B4F305F}"/>
                </a:ext>
              </a:extLst>
            </p:cNvPr>
            <p:cNvSpPr/>
            <p:nvPr/>
          </p:nvSpPr>
          <p:spPr>
            <a:xfrm>
              <a:off x="5334000" y="4600575"/>
              <a:ext cx="142875" cy="142875"/>
            </a:xfrm>
            <a:custGeom>
              <a:avLst/>
              <a:gdLst>
                <a:gd name="connsiteX0" fmla="*/ 71438 w 142875"/>
                <a:gd name="connsiteY0" fmla="*/ 0 h 142875"/>
                <a:gd name="connsiteX1" fmla="*/ 0 w 142875"/>
                <a:gd name="connsiteY1" fmla="*/ 71438 h 142875"/>
                <a:gd name="connsiteX2" fmla="*/ 71438 w 142875"/>
                <a:gd name="connsiteY2" fmla="*/ 142875 h 142875"/>
                <a:gd name="connsiteX3" fmla="*/ 142875 w 142875"/>
                <a:gd name="connsiteY3" fmla="*/ 71438 h 142875"/>
                <a:gd name="connsiteX4" fmla="*/ 71438 w 142875"/>
                <a:gd name="connsiteY4" fmla="*/ 0 h 142875"/>
                <a:gd name="connsiteX5" fmla="*/ 97346 w 142875"/>
                <a:gd name="connsiteY5" fmla="*/ 93631 h 142875"/>
                <a:gd name="connsiteX6" fmla="*/ 96679 w 142875"/>
                <a:gd name="connsiteY6" fmla="*/ 107537 h 142875"/>
                <a:gd name="connsiteX7" fmla="*/ 84487 w 142875"/>
                <a:gd name="connsiteY7" fmla="*/ 114300 h 142875"/>
                <a:gd name="connsiteX8" fmla="*/ 58198 w 142875"/>
                <a:gd name="connsiteY8" fmla="*/ 114300 h 142875"/>
                <a:gd name="connsiteX9" fmla="*/ 46006 w 142875"/>
                <a:gd name="connsiteY9" fmla="*/ 107537 h 142875"/>
                <a:gd name="connsiteX10" fmla="*/ 45339 w 142875"/>
                <a:gd name="connsiteY10" fmla="*/ 93631 h 142875"/>
                <a:gd name="connsiteX11" fmla="*/ 56388 w 142875"/>
                <a:gd name="connsiteY11" fmla="*/ 71438 h 142875"/>
                <a:gd name="connsiteX12" fmla="*/ 45339 w 142875"/>
                <a:gd name="connsiteY12" fmla="*/ 49244 h 142875"/>
                <a:gd name="connsiteX13" fmla="*/ 46006 w 142875"/>
                <a:gd name="connsiteY13" fmla="*/ 35338 h 142875"/>
                <a:gd name="connsiteX14" fmla="*/ 58198 w 142875"/>
                <a:gd name="connsiteY14" fmla="*/ 28575 h 142875"/>
                <a:gd name="connsiteX15" fmla="*/ 84487 w 142875"/>
                <a:gd name="connsiteY15" fmla="*/ 28575 h 142875"/>
                <a:gd name="connsiteX16" fmla="*/ 96679 w 142875"/>
                <a:gd name="connsiteY16" fmla="*/ 35338 h 142875"/>
                <a:gd name="connsiteX17" fmla="*/ 97346 w 142875"/>
                <a:gd name="connsiteY17" fmla="*/ 49244 h 142875"/>
                <a:gd name="connsiteX18" fmla="*/ 86296 w 142875"/>
                <a:gd name="connsiteY18" fmla="*/ 71438 h 142875"/>
                <a:gd name="connsiteX19" fmla="*/ 97346 w 142875"/>
                <a:gd name="connsiteY19" fmla="*/ 93631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2875" h="142875">
                  <a:moveTo>
                    <a:pt x="71438" y="0"/>
                  </a:moveTo>
                  <a:cubicBezTo>
                    <a:pt x="32004" y="0"/>
                    <a:pt x="0" y="32004"/>
                    <a:pt x="0" y="71438"/>
                  </a:cubicBezTo>
                  <a:cubicBezTo>
                    <a:pt x="0" y="110871"/>
                    <a:pt x="32004" y="142875"/>
                    <a:pt x="71438" y="142875"/>
                  </a:cubicBezTo>
                  <a:cubicBezTo>
                    <a:pt x="110871" y="142875"/>
                    <a:pt x="142875" y="110871"/>
                    <a:pt x="142875" y="71438"/>
                  </a:cubicBezTo>
                  <a:cubicBezTo>
                    <a:pt x="142875" y="32004"/>
                    <a:pt x="110871" y="0"/>
                    <a:pt x="71438" y="0"/>
                  </a:cubicBezTo>
                  <a:close/>
                  <a:moveTo>
                    <a:pt x="97346" y="93631"/>
                  </a:moveTo>
                  <a:cubicBezTo>
                    <a:pt x="99536" y="98107"/>
                    <a:pt x="99346" y="103251"/>
                    <a:pt x="96679" y="107537"/>
                  </a:cubicBezTo>
                  <a:cubicBezTo>
                    <a:pt x="94012" y="111823"/>
                    <a:pt x="89535" y="114300"/>
                    <a:pt x="84487" y="114300"/>
                  </a:cubicBezTo>
                  <a:lnTo>
                    <a:pt x="58198" y="114300"/>
                  </a:lnTo>
                  <a:cubicBezTo>
                    <a:pt x="53245" y="114300"/>
                    <a:pt x="48673" y="111728"/>
                    <a:pt x="46006" y="107537"/>
                  </a:cubicBezTo>
                  <a:cubicBezTo>
                    <a:pt x="43434" y="103251"/>
                    <a:pt x="43148" y="98107"/>
                    <a:pt x="45339" y="93631"/>
                  </a:cubicBezTo>
                  <a:lnTo>
                    <a:pt x="56388" y="71438"/>
                  </a:lnTo>
                  <a:lnTo>
                    <a:pt x="45339" y="49244"/>
                  </a:lnTo>
                  <a:cubicBezTo>
                    <a:pt x="43148" y="44768"/>
                    <a:pt x="43339" y="39624"/>
                    <a:pt x="46006" y="35338"/>
                  </a:cubicBezTo>
                  <a:cubicBezTo>
                    <a:pt x="48673" y="31052"/>
                    <a:pt x="53150" y="28575"/>
                    <a:pt x="58198" y="28575"/>
                  </a:cubicBezTo>
                  <a:lnTo>
                    <a:pt x="84487" y="28575"/>
                  </a:lnTo>
                  <a:cubicBezTo>
                    <a:pt x="89440" y="28575"/>
                    <a:pt x="94012" y="31147"/>
                    <a:pt x="96679" y="35338"/>
                  </a:cubicBezTo>
                  <a:cubicBezTo>
                    <a:pt x="99250" y="39624"/>
                    <a:pt x="99536" y="44768"/>
                    <a:pt x="97346" y="49244"/>
                  </a:cubicBezTo>
                  <a:lnTo>
                    <a:pt x="86296" y="71438"/>
                  </a:lnTo>
                  <a:lnTo>
                    <a:pt x="97346" y="9363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9" name="Freeform: Shape 569">
              <a:extLst>
                <a:ext uri="{FF2B5EF4-FFF2-40B4-BE49-F238E27FC236}">
                  <a16:creationId xmlns:a16="http://schemas.microsoft.com/office/drawing/2014/main" id="{25458EC6-525E-9B70-3B13-408A26B9F105}"/>
                </a:ext>
              </a:extLst>
            </p:cNvPr>
            <p:cNvSpPr/>
            <p:nvPr/>
          </p:nvSpPr>
          <p:spPr>
            <a:xfrm>
              <a:off x="5143976" y="4724400"/>
              <a:ext cx="223456" cy="19050"/>
            </a:xfrm>
            <a:custGeom>
              <a:avLst/>
              <a:gdLst>
                <a:gd name="connsiteX0" fmla="*/ 199834 w 223456"/>
                <a:gd name="connsiteY0" fmla="*/ 0 h 19050"/>
                <a:gd name="connsiteX1" fmla="*/ 0 w 223456"/>
                <a:gd name="connsiteY1" fmla="*/ 0 h 19050"/>
                <a:gd name="connsiteX2" fmla="*/ 23336 w 223456"/>
                <a:gd name="connsiteY2" fmla="*/ 19050 h 19050"/>
                <a:gd name="connsiteX3" fmla="*/ 223456 w 223456"/>
                <a:gd name="connsiteY3" fmla="*/ 19050 h 19050"/>
                <a:gd name="connsiteX4" fmla="*/ 199834 w 223456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3456" h="19050">
                  <a:moveTo>
                    <a:pt x="199834" y="0"/>
                  </a:moveTo>
                  <a:lnTo>
                    <a:pt x="0" y="0"/>
                  </a:lnTo>
                  <a:cubicBezTo>
                    <a:pt x="2191" y="10859"/>
                    <a:pt x="11811" y="19050"/>
                    <a:pt x="23336" y="19050"/>
                  </a:cubicBezTo>
                  <a:lnTo>
                    <a:pt x="223456" y="19050"/>
                  </a:lnTo>
                  <a:cubicBezTo>
                    <a:pt x="214408" y="14192"/>
                    <a:pt x="206407" y="7715"/>
                    <a:pt x="1998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0" name="Freeform: Shape 570">
              <a:extLst>
                <a:ext uri="{FF2B5EF4-FFF2-40B4-BE49-F238E27FC236}">
                  <a16:creationId xmlns:a16="http://schemas.microsoft.com/office/drawing/2014/main" id="{1BD480C4-35F5-1027-D5EB-F99C4846AFFC}"/>
                </a:ext>
              </a:extLst>
            </p:cNvPr>
            <p:cNvSpPr/>
            <p:nvPr/>
          </p:nvSpPr>
          <p:spPr>
            <a:xfrm>
              <a:off x="5400675" y="4353401"/>
              <a:ext cx="19050" cy="238982"/>
            </a:xfrm>
            <a:custGeom>
              <a:avLst/>
              <a:gdLst>
                <a:gd name="connsiteX0" fmla="*/ 19050 w 19050"/>
                <a:gd name="connsiteY0" fmla="*/ 238982 h 238982"/>
                <a:gd name="connsiteX1" fmla="*/ 19050 w 19050"/>
                <a:gd name="connsiteY1" fmla="*/ 23336 h 238982"/>
                <a:gd name="connsiteX2" fmla="*/ 0 w 19050"/>
                <a:gd name="connsiteY2" fmla="*/ 0 h 238982"/>
                <a:gd name="connsiteX3" fmla="*/ 0 w 19050"/>
                <a:gd name="connsiteY3" fmla="*/ 237839 h 238982"/>
                <a:gd name="connsiteX4" fmla="*/ 4763 w 19050"/>
                <a:gd name="connsiteY4" fmla="*/ 237553 h 238982"/>
                <a:gd name="connsiteX5" fmla="*/ 19050 w 19050"/>
                <a:gd name="connsiteY5" fmla="*/ 238982 h 238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238982">
                  <a:moveTo>
                    <a:pt x="19050" y="238982"/>
                  </a:moveTo>
                  <a:lnTo>
                    <a:pt x="19050" y="23336"/>
                  </a:lnTo>
                  <a:cubicBezTo>
                    <a:pt x="19050" y="11811"/>
                    <a:pt x="10858" y="2191"/>
                    <a:pt x="0" y="0"/>
                  </a:cubicBezTo>
                  <a:lnTo>
                    <a:pt x="0" y="237839"/>
                  </a:lnTo>
                  <a:cubicBezTo>
                    <a:pt x="1619" y="237744"/>
                    <a:pt x="3143" y="237553"/>
                    <a:pt x="4763" y="237553"/>
                  </a:cubicBezTo>
                  <a:cubicBezTo>
                    <a:pt x="9620" y="237649"/>
                    <a:pt x="14383" y="238125"/>
                    <a:pt x="19050" y="2389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1" name="Freeform: Shape 571">
              <a:extLst>
                <a:ext uri="{FF2B5EF4-FFF2-40B4-BE49-F238E27FC236}">
                  <a16:creationId xmlns:a16="http://schemas.microsoft.com/office/drawing/2014/main" id="{51FC001C-AE93-77A0-8E92-2D84924A7CAE}"/>
                </a:ext>
              </a:extLst>
            </p:cNvPr>
            <p:cNvSpPr/>
            <p:nvPr/>
          </p:nvSpPr>
          <p:spPr>
            <a:xfrm>
              <a:off x="5114925" y="4324350"/>
              <a:ext cx="276225" cy="390525"/>
            </a:xfrm>
            <a:custGeom>
              <a:avLst/>
              <a:gdLst>
                <a:gd name="connsiteX0" fmla="*/ 210884 w 276225"/>
                <a:gd name="connsiteY0" fmla="*/ 361950 h 390525"/>
                <a:gd name="connsiteX1" fmla="*/ 42863 w 276225"/>
                <a:gd name="connsiteY1" fmla="*/ 361950 h 390525"/>
                <a:gd name="connsiteX2" fmla="*/ 38100 w 276225"/>
                <a:gd name="connsiteY2" fmla="*/ 357188 h 390525"/>
                <a:gd name="connsiteX3" fmla="*/ 42863 w 276225"/>
                <a:gd name="connsiteY3" fmla="*/ 352425 h 390525"/>
                <a:gd name="connsiteX4" fmla="*/ 209836 w 276225"/>
                <a:gd name="connsiteY4" fmla="*/ 352425 h 390525"/>
                <a:gd name="connsiteX5" fmla="*/ 209550 w 276225"/>
                <a:gd name="connsiteY5" fmla="*/ 347663 h 390525"/>
                <a:gd name="connsiteX6" fmla="*/ 276225 w 276225"/>
                <a:gd name="connsiteY6" fmla="*/ 268034 h 390525"/>
                <a:gd name="connsiteX7" fmla="*/ 276225 w 276225"/>
                <a:gd name="connsiteY7" fmla="*/ 23813 h 390525"/>
                <a:gd name="connsiteX8" fmla="*/ 252413 w 276225"/>
                <a:gd name="connsiteY8" fmla="*/ 0 h 390525"/>
                <a:gd name="connsiteX9" fmla="*/ 23813 w 276225"/>
                <a:gd name="connsiteY9" fmla="*/ 0 h 390525"/>
                <a:gd name="connsiteX10" fmla="*/ 0 w 276225"/>
                <a:gd name="connsiteY10" fmla="*/ 23813 h 390525"/>
                <a:gd name="connsiteX11" fmla="*/ 0 w 276225"/>
                <a:gd name="connsiteY11" fmla="*/ 366713 h 390525"/>
                <a:gd name="connsiteX12" fmla="*/ 23813 w 276225"/>
                <a:gd name="connsiteY12" fmla="*/ 390525 h 390525"/>
                <a:gd name="connsiteX13" fmla="*/ 221933 w 276225"/>
                <a:gd name="connsiteY13" fmla="*/ 390525 h 390525"/>
                <a:gd name="connsiteX14" fmla="*/ 210884 w 276225"/>
                <a:gd name="connsiteY14" fmla="*/ 361950 h 390525"/>
                <a:gd name="connsiteX15" fmla="*/ 119063 w 276225"/>
                <a:gd name="connsiteY15" fmla="*/ 333375 h 390525"/>
                <a:gd name="connsiteX16" fmla="*/ 42863 w 276225"/>
                <a:gd name="connsiteY16" fmla="*/ 333375 h 390525"/>
                <a:gd name="connsiteX17" fmla="*/ 38100 w 276225"/>
                <a:gd name="connsiteY17" fmla="*/ 328613 h 390525"/>
                <a:gd name="connsiteX18" fmla="*/ 42863 w 276225"/>
                <a:gd name="connsiteY18" fmla="*/ 323850 h 390525"/>
                <a:gd name="connsiteX19" fmla="*/ 119063 w 276225"/>
                <a:gd name="connsiteY19" fmla="*/ 323850 h 390525"/>
                <a:gd name="connsiteX20" fmla="*/ 123825 w 276225"/>
                <a:gd name="connsiteY20" fmla="*/ 328613 h 390525"/>
                <a:gd name="connsiteX21" fmla="*/ 119063 w 276225"/>
                <a:gd name="connsiteY21" fmla="*/ 333375 h 390525"/>
                <a:gd name="connsiteX22" fmla="*/ 157163 w 276225"/>
                <a:gd name="connsiteY22" fmla="*/ 333375 h 390525"/>
                <a:gd name="connsiteX23" fmla="*/ 138113 w 276225"/>
                <a:gd name="connsiteY23" fmla="*/ 333375 h 390525"/>
                <a:gd name="connsiteX24" fmla="*/ 133350 w 276225"/>
                <a:gd name="connsiteY24" fmla="*/ 328613 h 390525"/>
                <a:gd name="connsiteX25" fmla="*/ 138113 w 276225"/>
                <a:gd name="connsiteY25" fmla="*/ 323850 h 390525"/>
                <a:gd name="connsiteX26" fmla="*/ 157163 w 276225"/>
                <a:gd name="connsiteY26" fmla="*/ 323850 h 390525"/>
                <a:gd name="connsiteX27" fmla="*/ 161925 w 276225"/>
                <a:gd name="connsiteY27" fmla="*/ 328613 h 390525"/>
                <a:gd name="connsiteX28" fmla="*/ 157163 w 276225"/>
                <a:gd name="connsiteY28" fmla="*/ 333375 h 390525"/>
                <a:gd name="connsiteX29" fmla="*/ 90488 w 276225"/>
                <a:gd name="connsiteY29" fmla="*/ 38100 h 390525"/>
                <a:gd name="connsiteX30" fmla="*/ 214313 w 276225"/>
                <a:gd name="connsiteY30" fmla="*/ 38100 h 390525"/>
                <a:gd name="connsiteX31" fmla="*/ 219075 w 276225"/>
                <a:gd name="connsiteY31" fmla="*/ 42863 h 390525"/>
                <a:gd name="connsiteX32" fmla="*/ 214313 w 276225"/>
                <a:gd name="connsiteY32" fmla="*/ 47625 h 390525"/>
                <a:gd name="connsiteX33" fmla="*/ 90488 w 276225"/>
                <a:gd name="connsiteY33" fmla="*/ 47625 h 390525"/>
                <a:gd name="connsiteX34" fmla="*/ 85725 w 276225"/>
                <a:gd name="connsiteY34" fmla="*/ 42863 h 390525"/>
                <a:gd name="connsiteX35" fmla="*/ 90488 w 276225"/>
                <a:gd name="connsiteY35" fmla="*/ 38100 h 390525"/>
                <a:gd name="connsiteX36" fmla="*/ 142875 w 276225"/>
                <a:gd name="connsiteY36" fmla="*/ 80963 h 390525"/>
                <a:gd name="connsiteX37" fmla="*/ 138113 w 276225"/>
                <a:gd name="connsiteY37" fmla="*/ 85725 h 390525"/>
                <a:gd name="connsiteX38" fmla="*/ 119063 w 276225"/>
                <a:gd name="connsiteY38" fmla="*/ 85725 h 390525"/>
                <a:gd name="connsiteX39" fmla="*/ 114300 w 276225"/>
                <a:gd name="connsiteY39" fmla="*/ 80963 h 390525"/>
                <a:gd name="connsiteX40" fmla="*/ 119063 w 276225"/>
                <a:gd name="connsiteY40" fmla="*/ 76200 h 390525"/>
                <a:gd name="connsiteX41" fmla="*/ 138113 w 276225"/>
                <a:gd name="connsiteY41" fmla="*/ 76200 h 390525"/>
                <a:gd name="connsiteX42" fmla="*/ 142875 w 276225"/>
                <a:gd name="connsiteY42" fmla="*/ 80963 h 390525"/>
                <a:gd name="connsiteX43" fmla="*/ 52388 w 276225"/>
                <a:gd name="connsiteY43" fmla="*/ 76200 h 390525"/>
                <a:gd name="connsiteX44" fmla="*/ 100013 w 276225"/>
                <a:gd name="connsiteY44" fmla="*/ 76200 h 390525"/>
                <a:gd name="connsiteX45" fmla="*/ 104775 w 276225"/>
                <a:gd name="connsiteY45" fmla="*/ 80963 h 390525"/>
                <a:gd name="connsiteX46" fmla="*/ 100013 w 276225"/>
                <a:gd name="connsiteY46" fmla="*/ 85725 h 390525"/>
                <a:gd name="connsiteX47" fmla="*/ 52388 w 276225"/>
                <a:gd name="connsiteY47" fmla="*/ 85725 h 390525"/>
                <a:gd name="connsiteX48" fmla="*/ 47625 w 276225"/>
                <a:gd name="connsiteY48" fmla="*/ 80963 h 390525"/>
                <a:gd name="connsiteX49" fmla="*/ 52388 w 276225"/>
                <a:gd name="connsiteY49" fmla="*/ 76200 h 390525"/>
                <a:gd name="connsiteX50" fmla="*/ 52388 w 276225"/>
                <a:gd name="connsiteY50" fmla="*/ 104775 h 390525"/>
                <a:gd name="connsiteX51" fmla="*/ 166688 w 276225"/>
                <a:gd name="connsiteY51" fmla="*/ 104775 h 390525"/>
                <a:gd name="connsiteX52" fmla="*/ 171450 w 276225"/>
                <a:gd name="connsiteY52" fmla="*/ 109538 h 390525"/>
                <a:gd name="connsiteX53" fmla="*/ 166688 w 276225"/>
                <a:gd name="connsiteY53" fmla="*/ 114300 h 390525"/>
                <a:gd name="connsiteX54" fmla="*/ 52388 w 276225"/>
                <a:gd name="connsiteY54" fmla="*/ 114300 h 390525"/>
                <a:gd name="connsiteX55" fmla="*/ 47625 w 276225"/>
                <a:gd name="connsiteY55" fmla="*/ 109538 h 390525"/>
                <a:gd name="connsiteX56" fmla="*/ 52388 w 276225"/>
                <a:gd name="connsiteY56" fmla="*/ 104775 h 390525"/>
                <a:gd name="connsiteX57" fmla="*/ 28575 w 276225"/>
                <a:gd name="connsiteY57" fmla="*/ 271463 h 390525"/>
                <a:gd name="connsiteX58" fmla="*/ 33338 w 276225"/>
                <a:gd name="connsiteY58" fmla="*/ 266700 h 390525"/>
                <a:gd name="connsiteX59" fmla="*/ 66675 w 276225"/>
                <a:gd name="connsiteY59" fmla="*/ 266700 h 390525"/>
                <a:gd name="connsiteX60" fmla="*/ 66675 w 276225"/>
                <a:gd name="connsiteY60" fmla="*/ 233363 h 390525"/>
                <a:gd name="connsiteX61" fmla="*/ 71438 w 276225"/>
                <a:gd name="connsiteY61" fmla="*/ 228600 h 390525"/>
                <a:gd name="connsiteX62" fmla="*/ 100013 w 276225"/>
                <a:gd name="connsiteY62" fmla="*/ 228600 h 390525"/>
                <a:gd name="connsiteX63" fmla="*/ 104775 w 276225"/>
                <a:gd name="connsiteY63" fmla="*/ 233363 h 390525"/>
                <a:gd name="connsiteX64" fmla="*/ 104775 w 276225"/>
                <a:gd name="connsiteY64" fmla="*/ 266700 h 390525"/>
                <a:gd name="connsiteX65" fmla="*/ 123825 w 276225"/>
                <a:gd name="connsiteY65" fmla="*/ 266700 h 390525"/>
                <a:gd name="connsiteX66" fmla="*/ 123825 w 276225"/>
                <a:gd name="connsiteY66" fmla="*/ 185738 h 390525"/>
                <a:gd name="connsiteX67" fmla="*/ 128588 w 276225"/>
                <a:gd name="connsiteY67" fmla="*/ 180975 h 390525"/>
                <a:gd name="connsiteX68" fmla="*/ 157163 w 276225"/>
                <a:gd name="connsiteY68" fmla="*/ 180975 h 390525"/>
                <a:gd name="connsiteX69" fmla="*/ 161925 w 276225"/>
                <a:gd name="connsiteY69" fmla="*/ 185738 h 390525"/>
                <a:gd name="connsiteX70" fmla="*/ 161925 w 276225"/>
                <a:gd name="connsiteY70" fmla="*/ 266700 h 390525"/>
                <a:gd name="connsiteX71" fmla="*/ 180975 w 276225"/>
                <a:gd name="connsiteY71" fmla="*/ 266700 h 390525"/>
                <a:gd name="connsiteX72" fmla="*/ 180975 w 276225"/>
                <a:gd name="connsiteY72" fmla="*/ 166688 h 390525"/>
                <a:gd name="connsiteX73" fmla="*/ 185738 w 276225"/>
                <a:gd name="connsiteY73" fmla="*/ 161925 h 390525"/>
                <a:gd name="connsiteX74" fmla="*/ 214313 w 276225"/>
                <a:gd name="connsiteY74" fmla="*/ 161925 h 390525"/>
                <a:gd name="connsiteX75" fmla="*/ 219075 w 276225"/>
                <a:gd name="connsiteY75" fmla="*/ 166688 h 390525"/>
                <a:gd name="connsiteX76" fmla="*/ 219075 w 276225"/>
                <a:gd name="connsiteY76" fmla="*/ 266700 h 390525"/>
                <a:gd name="connsiteX77" fmla="*/ 242888 w 276225"/>
                <a:gd name="connsiteY77" fmla="*/ 266700 h 390525"/>
                <a:gd name="connsiteX78" fmla="*/ 247650 w 276225"/>
                <a:gd name="connsiteY78" fmla="*/ 271463 h 390525"/>
                <a:gd name="connsiteX79" fmla="*/ 242888 w 276225"/>
                <a:gd name="connsiteY79" fmla="*/ 276225 h 390525"/>
                <a:gd name="connsiteX80" fmla="*/ 33338 w 276225"/>
                <a:gd name="connsiteY80" fmla="*/ 276225 h 390525"/>
                <a:gd name="connsiteX81" fmla="*/ 28575 w 276225"/>
                <a:gd name="connsiteY81" fmla="*/ 271463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276225" h="390525">
                  <a:moveTo>
                    <a:pt x="210884" y="361950"/>
                  </a:moveTo>
                  <a:lnTo>
                    <a:pt x="42863" y="361950"/>
                  </a:lnTo>
                  <a:cubicBezTo>
                    <a:pt x="40196" y="361950"/>
                    <a:pt x="38100" y="359855"/>
                    <a:pt x="38100" y="357188"/>
                  </a:cubicBezTo>
                  <a:cubicBezTo>
                    <a:pt x="38100" y="354521"/>
                    <a:pt x="40196" y="352425"/>
                    <a:pt x="42863" y="352425"/>
                  </a:cubicBezTo>
                  <a:lnTo>
                    <a:pt x="209836" y="352425"/>
                  </a:lnTo>
                  <a:cubicBezTo>
                    <a:pt x="209740" y="350806"/>
                    <a:pt x="209550" y="349282"/>
                    <a:pt x="209550" y="347663"/>
                  </a:cubicBezTo>
                  <a:cubicBezTo>
                    <a:pt x="209550" y="307943"/>
                    <a:pt x="238411" y="274796"/>
                    <a:pt x="276225" y="268034"/>
                  </a:cubicBezTo>
                  <a:lnTo>
                    <a:pt x="276225" y="23813"/>
                  </a:lnTo>
                  <a:cubicBezTo>
                    <a:pt x="276225" y="10668"/>
                    <a:pt x="265557" y="0"/>
                    <a:pt x="252413" y="0"/>
                  </a:cubicBezTo>
                  <a:lnTo>
                    <a:pt x="23813" y="0"/>
                  </a:lnTo>
                  <a:cubicBezTo>
                    <a:pt x="10668" y="0"/>
                    <a:pt x="0" y="10668"/>
                    <a:pt x="0" y="23813"/>
                  </a:cubicBezTo>
                  <a:lnTo>
                    <a:pt x="0" y="366713"/>
                  </a:lnTo>
                  <a:cubicBezTo>
                    <a:pt x="0" y="379857"/>
                    <a:pt x="10668" y="390525"/>
                    <a:pt x="23813" y="390525"/>
                  </a:cubicBezTo>
                  <a:lnTo>
                    <a:pt x="221933" y="390525"/>
                  </a:lnTo>
                  <a:cubicBezTo>
                    <a:pt x="216598" y="381953"/>
                    <a:pt x="212788" y="372332"/>
                    <a:pt x="210884" y="361950"/>
                  </a:cubicBezTo>
                  <a:close/>
                  <a:moveTo>
                    <a:pt x="119063" y="333375"/>
                  </a:moveTo>
                  <a:lnTo>
                    <a:pt x="42863" y="333375"/>
                  </a:lnTo>
                  <a:cubicBezTo>
                    <a:pt x="40196" y="333375"/>
                    <a:pt x="38100" y="331280"/>
                    <a:pt x="38100" y="328613"/>
                  </a:cubicBezTo>
                  <a:cubicBezTo>
                    <a:pt x="38100" y="325946"/>
                    <a:pt x="40196" y="323850"/>
                    <a:pt x="42863" y="323850"/>
                  </a:cubicBezTo>
                  <a:lnTo>
                    <a:pt x="119063" y="323850"/>
                  </a:lnTo>
                  <a:cubicBezTo>
                    <a:pt x="121729" y="323850"/>
                    <a:pt x="123825" y="325946"/>
                    <a:pt x="123825" y="328613"/>
                  </a:cubicBezTo>
                  <a:cubicBezTo>
                    <a:pt x="123825" y="331280"/>
                    <a:pt x="121729" y="333375"/>
                    <a:pt x="119063" y="333375"/>
                  </a:cubicBezTo>
                  <a:close/>
                  <a:moveTo>
                    <a:pt x="157163" y="333375"/>
                  </a:moveTo>
                  <a:lnTo>
                    <a:pt x="138113" y="333375"/>
                  </a:lnTo>
                  <a:cubicBezTo>
                    <a:pt x="135446" y="333375"/>
                    <a:pt x="133350" y="331280"/>
                    <a:pt x="133350" y="328613"/>
                  </a:cubicBezTo>
                  <a:cubicBezTo>
                    <a:pt x="133350" y="325946"/>
                    <a:pt x="135446" y="323850"/>
                    <a:pt x="138113" y="323850"/>
                  </a:cubicBezTo>
                  <a:lnTo>
                    <a:pt x="157163" y="323850"/>
                  </a:lnTo>
                  <a:cubicBezTo>
                    <a:pt x="159829" y="323850"/>
                    <a:pt x="161925" y="325946"/>
                    <a:pt x="161925" y="328613"/>
                  </a:cubicBezTo>
                  <a:cubicBezTo>
                    <a:pt x="161925" y="331280"/>
                    <a:pt x="159829" y="333375"/>
                    <a:pt x="157163" y="333375"/>
                  </a:cubicBezTo>
                  <a:close/>
                  <a:moveTo>
                    <a:pt x="90488" y="38100"/>
                  </a:moveTo>
                  <a:lnTo>
                    <a:pt x="214313" y="38100"/>
                  </a:lnTo>
                  <a:cubicBezTo>
                    <a:pt x="216979" y="38100"/>
                    <a:pt x="219075" y="40196"/>
                    <a:pt x="219075" y="42863"/>
                  </a:cubicBezTo>
                  <a:cubicBezTo>
                    <a:pt x="219075" y="45529"/>
                    <a:pt x="216979" y="47625"/>
                    <a:pt x="214313" y="47625"/>
                  </a:cubicBezTo>
                  <a:lnTo>
                    <a:pt x="90488" y="47625"/>
                  </a:lnTo>
                  <a:cubicBezTo>
                    <a:pt x="87821" y="47625"/>
                    <a:pt x="85725" y="45529"/>
                    <a:pt x="85725" y="42863"/>
                  </a:cubicBezTo>
                  <a:cubicBezTo>
                    <a:pt x="85725" y="40196"/>
                    <a:pt x="87821" y="38100"/>
                    <a:pt x="90488" y="38100"/>
                  </a:cubicBezTo>
                  <a:close/>
                  <a:moveTo>
                    <a:pt x="142875" y="80963"/>
                  </a:moveTo>
                  <a:cubicBezTo>
                    <a:pt x="142875" y="83629"/>
                    <a:pt x="140779" y="85725"/>
                    <a:pt x="138113" y="85725"/>
                  </a:cubicBezTo>
                  <a:lnTo>
                    <a:pt x="119063" y="85725"/>
                  </a:lnTo>
                  <a:cubicBezTo>
                    <a:pt x="116396" y="85725"/>
                    <a:pt x="114300" y="83629"/>
                    <a:pt x="114300" y="80963"/>
                  </a:cubicBezTo>
                  <a:cubicBezTo>
                    <a:pt x="114300" y="78296"/>
                    <a:pt x="116396" y="76200"/>
                    <a:pt x="119063" y="76200"/>
                  </a:cubicBezTo>
                  <a:lnTo>
                    <a:pt x="138113" y="76200"/>
                  </a:lnTo>
                  <a:cubicBezTo>
                    <a:pt x="140779" y="76200"/>
                    <a:pt x="142875" y="78296"/>
                    <a:pt x="142875" y="80963"/>
                  </a:cubicBezTo>
                  <a:close/>
                  <a:moveTo>
                    <a:pt x="52388" y="76200"/>
                  </a:moveTo>
                  <a:lnTo>
                    <a:pt x="100013" y="76200"/>
                  </a:lnTo>
                  <a:cubicBezTo>
                    <a:pt x="102679" y="76200"/>
                    <a:pt x="104775" y="78296"/>
                    <a:pt x="104775" y="80963"/>
                  </a:cubicBezTo>
                  <a:cubicBezTo>
                    <a:pt x="104775" y="83629"/>
                    <a:pt x="102679" y="85725"/>
                    <a:pt x="100013" y="85725"/>
                  </a:cubicBezTo>
                  <a:lnTo>
                    <a:pt x="52388" y="85725"/>
                  </a:lnTo>
                  <a:cubicBezTo>
                    <a:pt x="49721" y="85725"/>
                    <a:pt x="47625" y="83629"/>
                    <a:pt x="47625" y="80963"/>
                  </a:cubicBezTo>
                  <a:cubicBezTo>
                    <a:pt x="47625" y="78296"/>
                    <a:pt x="49721" y="76200"/>
                    <a:pt x="52388" y="76200"/>
                  </a:cubicBezTo>
                  <a:close/>
                  <a:moveTo>
                    <a:pt x="52388" y="104775"/>
                  </a:moveTo>
                  <a:lnTo>
                    <a:pt x="166688" y="104775"/>
                  </a:lnTo>
                  <a:cubicBezTo>
                    <a:pt x="169354" y="104775"/>
                    <a:pt x="171450" y="106871"/>
                    <a:pt x="171450" y="109538"/>
                  </a:cubicBezTo>
                  <a:cubicBezTo>
                    <a:pt x="171450" y="112204"/>
                    <a:pt x="169354" y="114300"/>
                    <a:pt x="166688" y="114300"/>
                  </a:cubicBezTo>
                  <a:lnTo>
                    <a:pt x="52388" y="114300"/>
                  </a:lnTo>
                  <a:cubicBezTo>
                    <a:pt x="49721" y="114300"/>
                    <a:pt x="47625" y="112204"/>
                    <a:pt x="47625" y="109538"/>
                  </a:cubicBezTo>
                  <a:cubicBezTo>
                    <a:pt x="47625" y="106871"/>
                    <a:pt x="49721" y="104775"/>
                    <a:pt x="52388" y="104775"/>
                  </a:cubicBezTo>
                  <a:close/>
                  <a:moveTo>
                    <a:pt x="28575" y="271463"/>
                  </a:moveTo>
                  <a:cubicBezTo>
                    <a:pt x="28575" y="268796"/>
                    <a:pt x="30671" y="266700"/>
                    <a:pt x="33338" y="266700"/>
                  </a:cubicBezTo>
                  <a:lnTo>
                    <a:pt x="66675" y="266700"/>
                  </a:lnTo>
                  <a:lnTo>
                    <a:pt x="66675" y="233363"/>
                  </a:lnTo>
                  <a:cubicBezTo>
                    <a:pt x="66675" y="230696"/>
                    <a:pt x="68771" y="228600"/>
                    <a:pt x="71438" y="228600"/>
                  </a:cubicBezTo>
                  <a:lnTo>
                    <a:pt x="100013" y="228600"/>
                  </a:lnTo>
                  <a:cubicBezTo>
                    <a:pt x="102679" y="228600"/>
                    <a:pt x="104775" y="230696"/>
                    <a:pt x="104775" y="233363"/>
                  </a:cubicBezTo>
                  <a:lnTo>
                    <a:pt x="104775" y="266700"/>
                  </a:lnTo>
                  <a:lnTo>
                    <a:pt x="123825" y="266700"/>
                  </a:lnTo>
                  <a:lnTo>
                    <a:pt x="123825" y="185738"/>
                  </a:lnTo>
                  <a:cubicBezTo>
                    <a:pt x="123825" y="183071"/>
                    <a:pt x="125921" y="180975"/>
                    <a:pt x="128588" y="180975"/>
                  </a:cubicBezTo>
                  <a:lnTo>
                    <a:pt x="157163" y="180975"/>
                  </a:lnTo>
                  <a:cubicBezTo>
                    <a:pt x="159829" y="180975"/>
                    <a:pt x="161925" y="183071"/>
                    <a:pt x="161925" y="185738"/>
                  </a:cubicBezTo>
                  <a:lnTo>
                    <a:pt x="161925" y="266700"/>
                  </a:lnTo>
                  <a:lnTo>
                    <a:pt x="180975" y="266700"/>
                  </a:lnTo>
                  <a:lnTo>
                    <a:pt x="180975" y="166688"/>
                  </a:lnTo>
                  <a:cubicBezTo>
                    <a:pt x="180975" y="164021"/>
                    <a:pt x="183071" y="161925"/>
                    <a:pt x="185738" y="161925"/>
                  </a:cubicBezTo>
                  <a:lnTo>
                    <a:pt x="214313" y="161925"/>
                  </a:lnTo>
                  <a:cubicBezTo>
                    <a:pt x="216979" y="161925"/>
                    <a:pt x="219075" y="164021"/>
                    <a:pt x="219075" y="166688"/>
                  </a:cubicBezTo>
                  <a:lnTo>
                    <a:pt x="219075" y="266700"/>
                  </a:lnTo>
                  <a:lnTo>
                    <a:pt x="242888" y="266700"/>
                  </a:lnTo>
                  <a:cubicBezTo>
                    <a:pt x="245554" y="266700"/>
                    <a:pt x="247650" y="268796"/>
                    <a:pt x="247650" y="271463"/>
                  </a:cubicBezTo>
                  <a:cubicBezTo>
                    <a:pt x="247650" y="274130"/>
                    <a:pt x="245554" y="276225"/>
                    <a:pt x="242888" y="276225"/>
                  </a:cubicBezTo>
                  <a:lnTo>
                    <a:pt x="33338" y="276225"/>
                  </a:lnTo>
                  <a:cubicBezTo>
                    <a:pt x="30671" y="276225"/>
                    <a:pt x="28575" y="274130"/>
                    <a:pt x="28575" y="271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3335509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5" grpId="0" animBg="1"/>
      <p:bldP spid="26" grpId="0" animBg="1"/>
      <p:bldP spid="28" grpId="0" animBg="1"/>
      <p:bldP spid="34" grpId="0"/>
      <p:bldP spid="35" grpId="0"/>
      <p:bldP spid="76" grpId="0"/>
      <p:bldP spid="77" grpId="0"/>
      <p:bldP spid="78" grpId="0"/>
      <p:bldP spid="79" grpId="0"/>
      <p:bldP spid="80" grpId="0"/>
      <p:bldP spid="81" grpId="0"/>
      <p:bldP spid="32" grpId="0"/>
      <p:bldP spid="96" grpId="0" animBg="1"/>
      <p:bldP spid="97" grpId="0"/>
      <p:bldP spid="99" grpId="0" animBg="1"/>
      <p:bldP spid="100" grpId="0"/>
      <p:bldP spid="4" grpId="0" build="p"/>
      <p:bldP spid="82" grpId="0" animBg="1"/>
      <p:bldP spid="83" grpId="0"/>
      <p:bldP spid="84" grpId="0" animBg="1"/>
      <p:bldP spid="8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immagine 4">
            <a:extLst>
              <a:ext uri="{FF2B5EF4-FFF2-40B4-BE49-F238E27FC236}">
                <a16:creationId xmlns:a16="http://schemas.microsoft.com/office/drawing/2014/main" id="{D5708F19-BEED-EB9B-3C73-2B361135CE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" t="1287" r="500" b="428"/>
          <a:stretch/>
        </p:blipFill>
        <p:spPr>
          <a:xfrm>
            <a:off x="1151113" y="483490"/>
            <a:ext cx="3989625" cy="594294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EA8EDC-EB6F-4A04-A151-E857A04F5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0" y="936410"/>
            <a:ext cx="5487988" cy="706042"/>
          </a:xfrm>
        </p:spPr>
        <p:txBody>
          <a:bodyPr/>
          <a:lstStyle/>
          <a:p>
            <a:r>
              <a:rPr lang="it-IT" sz="4400" dirty="0">
                <a:latin typeface="+mj-lt"/>
              </a:rPr>
              <a:t>Architettura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ACF0F9E-94A1-480C-8088-93FE8374D1BE}"/>
              </a:ext>
            </a:extLst>
          </p:cNvPr>
          <p:cNvSpPr/>
          <p:nvPr/>
        </p:nvSpPr>
        <p:spPr>
          <a:xfrm>
            <a:off x="10633782" y="483490"/>
            <a:ext cx="407105" cy="95167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4A748E5-4225-471E-BACF-81888C67FC69}"/>
              </a:ext>
            </a:extLst>
          </p:cNvPr>
          <p:cNvSpPr/>
          <p:nvPr/>
        </p:nvSpPr>
        <p:spPr>
          <a:xfrm>
            <a:off x="11090585" y="483490"/>
            <a:ext cx="356349" cy="9516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2F9F3F3-2EB7-4F1B-8617-BC19085D5988}"/>
              </a:ext>
            </a:extLst>
          </p:cNvPr>
          <p:cNvSpPr/>
          <p:nvPr/>
        </p:nvSpPr>
        <p:spPr>
          <a:xfrm>
            <a:off x="11496633" y="483490"/>
            <a:ext cx="245223" cy="9516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TextBox 115">
            <a:extLst>
              <a:ext uri="{FF2B5EF4-FFF2-40B4-BE49-F238E27FC236}">
                <a16:creationId xmlns:a16="http://schemas.microsoft.com/office/drawing/2014/main" id="{616B26C3-C14F-6049-27A2-A387DF110A78}"/>
              </a:ext>
            </a:extLst>
          </p:cNvPr>
          <p:cNvSpPr txBox="1"/>
          <p:nvPr/>
        </p:nvSpPr>
        <p:spPr>
          <a:xfrm>
            <a:off x="6109493" y="1811404"/>
            <a:ext cx="4427471" cy="3287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/>
              <a:t>Architettura esagonale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/>
              <a:t>Scalabilità efficace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/>
              <a:t>Maggiore flessibilità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/>
              <a:t>Versionamento</a:t>
            </a:r>
            <a:endParaRPr lang="it-IT" sz="1400" dirty="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/>
              <a:t>Iterazioni più veloci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40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/>
              <a:t>Modello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/>
              <a:t>Base di conoscenza implementata in </a:t>
            </a:r>
            <a:r>
              <a:rPr lang="it-IT" sz="1400" dirty="0" err="1"/>
              <a:t>Prolog</a:t>
            </a:r>
            <a:endParaRPr lang="it-IT" sz="1400" dirty="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/>
              <a:t>Gestione delle singole entità del sistema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/>
              <a:t>Gestione del movimento del robot</a:t>
            </a:r>
          </a:p>
        </p:txBody>
      </p:sp>
    </p:spTree>
    <p:extLst>
      <p:ext uri="{BB962C8B-B14F-4D97-AF65-F5344CB8AC3E}">
        <p14:creationId xmlns:p14="http://schemas.microsoft.com/office/powerpoint/2010/main" val="416255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9" grpId="0" animBg="1"/>
      <p:bldP spid="20" grpId="0" animBg="1"/>
      <p:bldP spid="21" grpId="0" animBg="1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s">
            <a:extLst>
              <a:ext uri="{FF2B5EF4-FFF2-40B4-BE49-F238E27FC236}">
                <a16:creationId xmlns:a16="http://schemas.microsoft.com/office/drawing/2014/main" id="{9D476C23-0DFA-4D9E-9223-095397EE6658}"/>
              </a:ext>
            </a:extLst>
          </p:cNvPr>
          <p:cNvSpPr/>
          <p:nvPr/>
        </p:nvSpPr>
        <p:spPr>
          <a:xfrm rot="13500000">
            <a:off x="6958678" y="-108794"/>
            <a:ext cx="3761045" cy="6975386"/>
          </a:xfrm>
          <a:prstGeom prst="roundRect">
            <a:avLst>
              <a:gd name="adj" fmla="val 50000"/>
            </a:avLst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Shapes">
            <a:extLst>
              <a:ext uri="{FF2B5EF4-FFF2-40B4-BE49-F238E27FC236}">
                <a16:creationId xmlns:a16="http://schemas.microsoft.com/office/drawing/2014/main" id="{1C1986C1-7CBE-4CFB-B0AD-7E677BA3EE20}"/>
              </a:ext>
            </a:extLst>
          </p:cNvPr>
          <p:cNvSpPr/>
          <p:nvPr/>
        </p:nvSpPr>
        <p:spPr>
          <a:xfrm rot="13500000">
            <a:off x="6974945" y="-1362258"/>
            <a:ext cx="4594336" cy="6975386"/>
          </a:xfrm>
          <a:prstGeom prst="roundRect">
            <a:avLst>
              <a:gd name="adj" fmla="val 50000"/>
            </a:avLst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7" name="Segnaposto immagine 6" descr="Immagine che contiene testo, screenshot, interni&#10;&#10;Descrizione generata automaticamente">
            <a:extLst>
              <a:ext uri="{FF2B5EF4-FFF2-40B4-BE49-F238E27FC236}">
                <a16:creationId xmlns:a16="http://schemas.microsoft.com/office/drawing/2014/main" id="{EEBA91B2-3F60-E166-0C4E-839E3A19B8B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2538" t="-10436" r="33653"/>
          <a:stretch/>
        </p:blipFill>
        <p:spPr>
          <a:xfrm>
            <a:off x="6750960" y="-624808"/>
            <a:ext cx="6611948" cy="661194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E509B-6B2A-4CD0-99A3-8AC273A03A4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D" sz="6000" dirty="0">
                <a:latin typeface="+mj-lt"/>
              </a:rPr>
              <a:t>Web App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4B7FE-0622-4CB2-8813-BE9D593C279C}"/>
              </a:ext>
            </a:extLst>
          </p:cNvPr>
          <p:cNvSpPr txBox="1"/>
          <p:nvPr/>
        </p:nvSpPr>
        <p:spPr>
          <a:xfrm rot="16200000">
            <a:off x="-2530901" y="1952572"/>
            <a:ext cx="569640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200" dirty="0">
                <a:solidFill>
                  <a:schemeClr val="tx1">
                    <a:lumMod val="65000"/>
                    <a:alpha val="20000"/>
                  </a:schemeClr>
                </a:solidFill>
                <a:latin typeface="+mj-lt"/>
              </a:rPr>
              <a:t>TEAROOM</a:t>
            </a:r>
            <a:endParaRPr lang="en-ID" sz="7200" dirty="0">
              <a:solidFill>
                <a:schemeClr val="tx1">
                  <a:lumMod val="65000"/>
                  <a:alpha val="20000"/>
                </a:schemeClr>
              </a:solidFill>
              <a:latin typeface="+mj-lt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D1F862E-E1A6-4AA2-9308-8BD2AD9E1322}"/>
              </a:ext>
            </a:extLst>
          </p:cNvPr>
          <p:cNvSpPr/>
          <p:nvPr/>
        </p:nvSpPr>
        <p:spPr>
          <a:xfrm>
            <a:off x="1336333" y="888669"/>
            <a:ext cx="407105" cy="95167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0596C42-E690-46C2-917A-9B81B33E68B9}"/>
              </a:ext>
            </a:extLst>
          </p:cNvPr>
          <p:cNvSpPr/>
          <p:nvPr/>
        </p:nvSpPr>
        <p:spPr>
          <a:xfrm>
            <a:off x="1793136" y="888669"/>
            <a:ext cx="356349" cy="9516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394DB30-7659-4D84-9220-C3041C3E78E0}"/>
              </a:ext>
            </a:extLst>
          </p:cNvPr>
          <p:cNvSpPr/>
          <p:nvPr/>
        </p:nvSpPr>
        <p:spPr>
          <a:xfrm>
            <a:off x="2199184" y="888669"/>
            <a:ext cx="245223" cy="9516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: Rounded Corners 95">
            <a:extLst>
              <a:ext uri="{FF2B5EF4-FFF2-40B4-BE49-F238E27FC236}">
                <a16:creationId xmlns:a16="http://schemas.microsoft.com/office/drawing/2014/main" id="{9D02D532-F5EC-657A-7EDC-C0D7583451D6}"/>
              </a:ext>
            </a:extLst>
          </p:cNvPr>
          <p:cNvSpPr/>
          <p:nvPr/>
        </p:nvSpPr>
        <p:spPr>
          <a:xfrm>
            <a:off x="1336333" y="2399466"/>
            <a:ext cx="180000" cy="18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6" name="TextBox 96">
            <a:extLst>
              <a:ext uri="{FF2B5EF4-FFF2-40B4-BE49-F238E27FC236}">
                <a16:creationId xmlns:a16="http://schemas.microsoft.com/office/drawing/2014/main" id="{38BA1C6F-B8F5-034A-1326-78B566942CA5}"/>
              </a:ext>
            </a:extLst>
          </p:cNvPr>
          <p:cNvSpPr txBox="1"/>
          <p:nvPr/>
        </p:nvSpPr>
        <p:spPr>
          <a:xfrm>
            <a:off x="1641133" y="2342165"/>
            <a:ext cx="320765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b="1" dirty="0">
                <a:latin typeface="+mj-lt"/>
              </a:rPr>
              <a:t>Stato del </a:t>
            </a:r>
            <a:r>
              <a:rPr lang="it-IT" sz="1400" b="1" dirty="0" err="1">
                <a:latin typeface="+mj-lt"/>
              </a:rPr>
              <a:t>waiter</a:t>
            </a:r>
            <a:endParaRPr lang="it-IT" sz="1400" b="1" dirty="0">
              <a:latin typeface="+mj-lt"/>
            </a:endParaRPr>
          </a:p>
        </p:txBody>
      </p:sp>
      <p:sp>
        <p:nvSpPr>
          <p:cNvPr id="17" name="Rectangle: Rounded Corners 98">
            <a:extLst>
              <a:ext uri="{FF2B5EF4-FFF2-40B4-BE49-F238E27FC236}">
                <a16:creationId xmlns:a16="http://schemas.microsoft.com/office/drawing/2014/main" id="{646CA99C-B430-F8B9-4F60-B0627AA71BF0}"/>
              </a:ext>
            </a:extLst>
          </p:cNvPr>
          <p:cNvSpPr/>
          <p:nvPr/>
        </p:nvSpPr>
        <p:spPr>
          <a:xfrm>
            <a:off x="1336333" y="2837750"/>
            <a:ext cx="180000" cy="18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8" name="TextBox 99">
            <a:extLst>
              <a:ext uri="{FF2B5EF4-FFF2-40B4-BE49-F238E27FC236}">
                <a16:creationId xmlns:a16="http://schemas.microsoft.com/office/drawing/2014/main" id="{590F77C6-9987-24E2-4B8C-883F46159FD2}"/>
              </a:ext>
            </a:extLst>
          </p:cNvPr>
          <p:cNvSpPr txBox="1"/>
          <p:nvPr/>
        </p:nvSpPr>
        <p:spPr>
          <a:xfrm>
            <a:off x="1641133" y="2780449"/>
            <a:ext cx="320765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b="1" dirty="0">
                <a:latin typeface="+mj-lt"/>
              </a:rPr>
              <a:t>Stato del barman</a:t>
            </a:r>
          </a:p>
        </p:txBody>
      </p:sp>
      <p:sp>
        <p:nvSpPr>
          <p:cNvPr id="19" name="Rectangle: Rounded Corners 95">
            <a:extLst>
              <a:ext uri="{FF2B5EF4-FFF2-40B4-BE49-F238E27FC236}">
                <a16:creationId xmlns:a16="http://schemas.microsoft.com/office/drawing/2014/main" id="{1F87648E-5CC8-C973-1B18-785FBE4A12CE}"/>
              </a:ext>
            </a:extLst>
          </p:cNvPr>
          <p:cNvSpPr/>
          <p:nvPr/>
        </p:nvSpPr>
        <p:spPr>
          <a:xfrm>
            <a:off x="1336333" y="3268948"/>
            <a:ext cx="180000" cy="18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TextBox 96">
            <a:extLst>
              <a:ext uri="{FF2B5EF4-FFF2-40B4-BE49-F238E27FC236}">
                <a16:creationId xmlns:a16="http://schemas.microsoft.com/office/drawing/2014/main" id="{8F7A3508-3E58-6E3B-3E9B-1040A0C48D7C}"/>
              </a:ext>
            </a:extLst>
          </p:cNvPr>
          <p:cNvSpPr txBox="1"/>
          <p:nvPr/>
        </p:nvSpPr>
        <p:spPr>
          <a:xfrm>
            <a:off x="1641133" y="3211647"/>
            <a:ext cx="320765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b="1" dirty="0">
                <a:latin typeface="+mj-lt"/>
              </a:rPr>
              <a:t>Stato dei tavoli</a:t>
            </a:r>
          </a:p>
        </p:txBody>
      </p:sp>
      <p:sp>
        <p:nvSpPr>
          <p:cNvPr id="21" name="Rectangle: Rounded Corners 98">
            <a:extLst>
              <a:ext uri="{FF2B5EF4-FFF2-40B4-BE49-F238E27FC236}">
                <a16:creationId xmlns:a16="http://schemas.microsoft.com/office/drawing/2014/main" id="{69BE9212-C7DE-B90A-EA64-8EFD7525E8F6}"/>
              </a:ext>
            </a:extLst>
          </p:cNvPr>
          <p:cNvSpPr/>
          <p:nvPr/>
        </p:nvSpPr>
        <p:spPr>
          <a:xfrm>
            <a:off x="1336333" y="3707232"/>
            <a:ext cx="180000" cy="18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TextBox 99">
            <a:extLst>
              <a:ext uri="{FF2B5EF4-FFF2-40B4-BE49-F238E27FC236}">
                <a16:creationId xmlns:a16="http://schemas.microsoft.com/office/drawing/2014/main" id="{7C4D5C2D-195B-E469-F2E3-225E16F5A25F}"/>
              </a:ext>
            </a:extLst>
          </p:cNvPr>
          <p:cNvSpPr txBox="1"/>
          <p:nvPr/>
        </p:nvSpPr>
        <p:spPr>
          <a:xfrm>
            <a:off x="1641132" y="3649931"/>
            <a:ext cx="5065485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b="1" dirty="0">
                <a:latin typeface="+mj-lt"/>
              </a:rPr>
              <a:t>Identificativo dei clienti presenti in sala</a:t>
            </a:r>
          </a:p>
        </p:txBody>
      </p:sp>
      <p:sp>
        <p:nvSpPr>
          <p:cNvPr id="23" name="Rectangle: Rounded Corners 98">
            <a:extLst>
              <a:ext uri="{FF2B5EF4-FFF2-40B4-BE49-F238E27FC236}">
                <a16:creationId xmlns:a16="http://schemas.microsoft.com/office/drawing/2014/main" id="{4279481A-277B-7DE2-2074-307082E27721}"/>
              </a:ext>
            </a:extLst>
          </p:cNvPr>
          <p:cNvSpPr/>
          <p:nvPr/>
        </p:nvSpPr>
        <p:spPr>
          <a:xfrm>
            <a:off x="1336332" y="4170338"/>
            <a:ext cx="180000" cy="18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TextBox 99">
            <a:extLst>
              <a:ext uri="{FF2B5EF4-FFF2-40B4-BE49-F238E27FC236}">
                <a16:creationId xmlns:a16="http://schemas.microsoft.com/office/drawing/2014/main" id="{D1A26C55-F3DB-D850-7814-E1941E5C94EB}"/>
              </a:ext>
            </a:extLst>
          </p:cNvPr>
          <p:cNvSpPr txBox="1"/>
          <p:nvPr/>
        </p:nvSpPr>
        <p:spPr>
          <a:xfrm>
            <a:off x="1641131" y="4113037"/>
            <a:ext cx="4546023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b="1" dirty="0">
                <a:latin typeface="+mj-lt"/>
              </a:rPr>
              <a:t>Possibilità di comandare manualmente il robot</a:t>
            </a:r>
          </a:p>
        </p:txBody>
      </p:sp>
      <p:sp>
        <p:nvSpPr>
          <p:cNvPr id="25" name="Rectangle: Rounded Corners 95">
            <a:extLst>
              <a:ext uri="{FF2B5EF4-FFF2-40B4-BE49-F238E27FC236}">
                <a16:creationId xmlns:a16="http://schemas.microsoft.com/office/drawing/2014/main" id="{244E26B4-4AAD-6BC0-D4BD-FB760054A6B0}"/>
              </a:ext>
            </a:extLst>
          </p:cNvPr>
          <p:cNvSpPr/>
          <p:nvPr/>
        </p:nvSpPr>
        <p:spPr>
          <a:xfrm>
            <a:off x="1336332" y="4601536"/>
            <a:ext cx="180000" cy="18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TextBox 96">
            <a:extLst>
              <a:ext uri="{FF2B5EF4-FFF2-40B4-BE49-F238E27FC236}">
                <a16:creationId xmlns:a16="http://schemas.microsoft.com/office/drawing/2014/main" id="{5996CCEE-6EEC-6878-C0D7-26F3D1AA9298}"/>
              </a:ext>
            </a:extLst>
          </p:cNvPr>
          <p:cNvSpPr txBox="1"/>
          <p:nvPr/>
        </p:nvSpPr>
        <p:spPr>
          <a:xfrm>
            <a:off x="1641131" y="4544235"/>
            <a:ext cx="4981859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b="1" dirty="0">
                <a:latin typeface="+mj-lt"/>
              </a:rPr>
              <a:t>Visualizzazione della mappa relativa al robot virtuale</a:t>
            </a:r>
          </a:p>
        </p:txBody>
      </p:sp>
      <p:sp>
        <p:nvSpPr>
          <p:cNvPr id="27" name="Rectangle: Rounded Corners 98">
            <a:extLst>
              <a:ext uri="{FF2B5EF4-FFF2-40B4-BE49-F238E27FC236}">
                <a16:creationId xmlns:a16="http://schemas.microsoft.com/office/drawing/2014/main" id="{B2E8BBDD-F437-7184-C91D-3ED05E3E19BF}"/>
              </a:ext>
            </a:extLst>
          </p:cNvPr>
          <p:cNvSpPr/>
          <p:nvPr/>
        </p:nvSpPr>
        <p:spPr>
          <a:xfrm>
            <a:off x="1336332" y="5039820"/>
            <a:ext cx="180000" cy="1800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TextBox 99">
            <a:extLst>
              <a:ext uri="{FF2B5EF4-FFF2-40B4-BE49-F238E27FC236}">
                <a16:creationId xmlns:a16="http://schemas.microsoft.com/office/drawing/2014/main" id="{4E0C6B3C-847B-BAC1-48A0-A56D5E25736B}"/>
              </a:ext>
            </a:extLst>
          </p:cNvPr>
          <p:cNvSpPr txBox="1"/>
          <p:nvPr/>
        </p:nvSpPr>
        <p:spPr>
          <a:xfrm>
            <a:off x="1641131" y="4982519"/>
            <a:ext cx="5065485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1400" b="1" dirty="0">
                <a:latin typeface="+mj-lt"/>
              </a:rPr>
              <a:t>Visualizzazione della camera di bordo del DDR Robot</a:t>
            </a:r>
          </a:p>
        </p:txBody>
      </p:sp>
    </p:spTree>
    <p:extLst>
      <p:ext uri="{BB962C8B-B14F-4D97-AF65-F5344CB8AC3E}">
        <p14:creationId xmlns:p14="http://schemas.microsoft.com/office/powerpoint/2010/main" val="332055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4" grpId="0" build="p"/>
      <p:bldP spid="10" grpId="0"/>
      <p:bldP spid="12" grpId="0" animBg="1"/>
      <p:bldP spid="13" grpId="0" animBg="1"/>
      <p:bldP spid="14" grpId="0" animBg="1"/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/>
      <p:bldP spid="23" grpId="0" animBg="1"/>
      <p:bldP spid="24" grpId="0"/>
      <p:bldP spid="25" grpId="0" animBg="1"/>
      <p:bldP spid="26" grpId="0"/>
      <p:bldP spid="27" grpId="0" animBg="1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Segnaposto immagine 42" descr="Immagine che contiene interni&#10;&#10;Descrizione generata automaticamente">
            <a:extLst>
              <a:ext uri="{FF2B5EF4-FFF2-40B4-BE49-F238E27FC236}">
                <a16:creationId xmlns:a16="http://schemas.microsoft.com/office/drawing/2014/main" id="{6F3025A3-B053-452C-335E-6BD01E252B8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t="20852" b="27029"/>
          <a:stretch/>
        </p:blipFill>
        <p:spPr>
          <a:xfrm>
            <a:off x="5008563" y="3721100"/>
            <a:ext cx="6270625" cy="24511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476670B-6903-4A17-94BD-3C211B8DE5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D" sz="4400" dirty="0">
                <a:latin typeface="+mj-lt"/>
              </a:rPr>
              <a:t>Galleria</a:t>
            </a:r>
          </a:p>
        </p:txBody>
      </p:sp>
      <p:sp>
        <p:nvSpPr>
          <p:cNvPr id="31" name="PpHolder1">
            <a:extLst>
              <a:ext uri="{FF2B5EF4-FFF2-40B4-BE49-F238E27FC236}">
                <a16:creationId xmlns:a16="http://schemas.microsoft.com/office/drawing/2014/main" id="{4B448412-BE96-6232-A72C-41C57DEF1CDA}"/>
              </a:ext>
            </a:extLst>
          </p:cNvPr>
          <p:cNvSpPr txBox="1">
            <a:spLocks/>
          </p:cNvSpPr>
          <p:nvPr/>
        </p:nvSpPr>
        <p:spPr>
          <a:xfrm>
            <a:off x="5007836" y="685801"/>
            <a:ext cx="3046413" cy="2736851"/>
          </a:xfrm>
          <a:custGeom>
            <a:avLst/>
            <a:gdLst>
              <a:gd name="connsiteX0" fmla="*/ 0 w 3049586"/>
              <a:gd name="connsiteY0" fmla="*/ 0 h 2736853"/>
              <a:gd name="connsiteX1" fmla="*/ 3049586 w 3049586"/>
              <a:gd name="connsiteY1" fmla="*/ 0 h 2736853"/>
              <a:gd name="connsiteX2" fmla="*/ 3049586 w 3049586"/>
              <a:gd name="connsiteY2" fmla="*/ 2736853 h 2736853"/>
              <a:gd name="connsiteX3" fmla="*/ 0 w 3049586"/>
              <a:gd name="connsiteY3" fmla="*/ 2736853 h 2736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9586" h="2736853">
                <a:moveTo>
                  <a:pt x="0" y="0"/>
                </a:moveTo>
                <a:lnTo>
                  <a:pt x="3049586" y="0"/>
                </a:lnTo>
                <a:lnTo>
                  <a:pt x="3049586" y="2736853"/>
                </a:lnTo>
                <a:lnTo>
                  <a:pt x="0" y="2736853"/>
                </a:lnTo>
                <a:close/>
              </a:path>
            </a:pathLst>
          </a:custGeom>
          <a:blipFill>
            <a:blip r:embed="rId3"/>
            <a:stretch>
              <a:fillRect l="-12342" t="-5698" r="-11580" b="-464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 anchorCtr="1"/>
          <a:lstStyle/>
          <a:p>
            <a:endParaRPr lang="it-IT" dirty="0"/>
          </a:p>
        </p:txBody>
      </p:sp>
      <p:pic>
        <p:nvPicPr>
          <p:cNvPr id="51" name="Segnaposto immagine 50" descr="Immagine che contiene pavimento, interni&#10;&#10;Descrizione generata automaticamente">
            <a:extLst>
              <a:ext uri="{FF2B5EF4-FFF2-40B4-BE49-F238E27FC236}">
                <a16:creationId xmlns:a16="http://schemas.microsoft.com/office/drawing/2014/main" id="{EA01D75E-A03E-6954-95B5-94F00D603CC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/>
          <a:srcRect l="21029" t="9073" r="18207" b="18145"/>
          <a:stretch/>
        </p:blipFill>
        <p:spPr>
          <a:xfrm>
            <a:off x="8232775" y="685800"/>
            <a:ext cx="3046413" cy="2736850"/>
          </a:xfrm>
        </p:spPr>
      </p:pic>
      <p:pic>
        <p:nvPicPr>
          <p:cNvPr id="45" name="Segnaposto immagine 44" descr="Immagine che contiene parete, interni, giocattolo&#10;&#10;Descrizione generata automaticamente">
            <a:extLst>
              <a:ext uri="{FF2B5EF4-FFF2-40B4-BE49-F238E27FC236}">
                <a16:creationId xmlns:a16="http://schemas.microsoft.com/office/drawing/2014/main" id="{B4737F6C-B298-72C5-2587-F3F1B1676F9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/>
          <a:srcRect l="19333" r="18517"/>
          <a:stretch/>
        </p:blipFill>
        <p:spPr>
          <a:xfrm>
            <a:off x="912813" y="1455738"/>
            <a:ext cx="3908425" cy="4716462"/>
          </a:xfrm>
        </p:spPr>
      </p:pic>
    </p:spTree>
    <p:extLst>
      <p:ext uri="{BB962C8B-B14F-4D97-AF65-F5344CB8AC3E}">
        <p14:creationId xmlns:p14="http://schemas.microsoft.com/office/powerpoint/2010/main" val="2827534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egnaposto immagine 11" descr="Immagine che contiene interni, vivendo, stanza, decorato&#10;&#10;Descrizione generata automaticamente">
            <a:extLst>
              <a:ext uri="{FF2B5EF4-FFF2-40B4-BE49-F238E27FC236}">
                <a16:creationId xmlns:a16="http://schemas.microsoft.com/office/drawing/2014/main" id="{B13888B1-C7E2-D60C-D5D8-B6B69963DFA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19453" b="19453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96B20E3-1F51-46EA-B1F5-E03EDE0F50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D" sz="4400" dirty="0">
                <a:latin typeface="+mj-lt"/>
              </a:rPr>
              <a:t>Il Team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1C905C0-9AB1-40EC-A8A0-DD0CBB0F450F}"/>
              </a:ext>
            </a:extLst>
          </p:cNvPr>
          <p:cNvSpPr/>
          <p:nvPr/>
        </p:nvSpPr>
        <p:spPr>
          <a:xfrm>
            <a:off x="608012" y="1600200"/>
            <a:ext cx="10975976" cy="3352800"/>
          </a:xfrm>
          <a:prstGeom prst="roundRect">
            <a:avLst>
              <a:gd name="adj" fmla="val 6156"/>
            </a:avLst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33482F-77C2-46D0-A6EC-4F21267EF62F}"/>
              </a:ext>
            </a:extLst>
          </p:cNvPr>
          <p:cNvSpPr txBox="1"/>
          <p:nvPr/>
        </p:nvSpPr>
        <p:spPr>
          <a:xfrm>
            <a:off x="1904270" y="2618391"/>
            <a:ext cx="83834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2"/>
                </a:solidFill>
                <a:latin typeface="+mj-lt"/>
              </a:rPr>
              <a:t>there is no code without a project, no project without problem analysis and no problem without requirements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403C66-8352-4C57-9C76-2917CEF99B2C}"/>
              </a:ext>
            </a:extLst>
          </p:cNvPr>
          <p:cNvSpPr txBox="1"/>
          <p:nvPr/>
        </p:nvSpPr>
        <p:spPr>
          <a:xfrm>
            <a:off x="5865117" y="2065012"/>
            <a:ext cx="469008" cy="384764"/>
          </a:xfrm>
          <a:custGeom>
            <a:avLst/>
            <a:gdLst/>
            <a:ahLst/>
            <a:cxnLst/>
            <a:rect l="l" t="t" r="r" b="b"/>
            <a:pathLst>
              <a:path w="131454" h="107842">
                <a:moveTo>
                  <a:pt x="105727" y="0"/>
                </a:moveTo>
                <a:lnTo>
                  <a:pt x="126520" y="16564"/>
                </a:lnTo>
                <a:cubicBezTo>
                  <a:pt x="118297" y="24787"/>
                  <a:pt x="112365" y="32599"/>
                  <a:pt x="108723" y="40000"/>
                </a:cubicBezTo>
                <a:lnTo>
                  <a:pt x="104893" y="50749"/>
                </a:lnTo>
                <a:lnTo>
                  <a:pt x="131454" y="50749"/>
                </a:lnTo>
                <a:lnTo>
                  <a:pt x="131454" y="107842"/>
                </a:lnTo>
                <a:lnTo>
                  <a:pt x="73656" y="107842"/>
                </a:lnTo>
                <a:lnTo>
                  <a:pt x="73656" y="71542"/>
                </a:lnTo>
                <a:cubicBezTo>
                  <a:pt x="73656" y="58150"/>
                  <a:pt x="76065" y="45874"/>
                  <a:pt x="80881" y="34714"/>
                </a:cubicBezTo>
                <a:cubicBezTo>
                  <a:pt x="85698" y="23554"/>
                  <a:pt x="93980" y="11983"/>
                  <a:pt x="105727" y="0"/>
                </a:cubicBezTo>
                <a:close/>
                <a:moveTo>
                  <a:pt x="32070" y="0"/>
                </a:moveTo>
                <a:lnTo>
                  <a:pt x="52863" y="16564"/>
                </a:lnTo>
                <a:cubicBezTo>
                  <a:pt x="44640" y="24787"/>
                  <a:pt x="38708" y="32599"/>
                  <a:pt x="35066" y="40000"/>
                </a:cubicBezTo>
                <a:lnTo>
                  <a:pt x="31236" y="50749"/>
                </a:lnTo>
                <a:lnTo>
                  <a:pt x="57797" y="50749"/>
                </a:lnTo>
                <a:lnTo>
                  <a:pt x="57797" y="107842"/>
                </a:lnTo>
                <a:lnTo>
                  <a:pt x="0" y="107842"/>
                </a:lnTo>
                <a:lnTo>
                  <a:pt x="0" y="71542"/>
                </a:lnTo>
                <a:cubicBezTo>
                  <a:pt x="0" y="58150"/>
                  <a:pt x="2408" y="45874"/>
                  <a:pt x="7224" y="34714"/>
                </a:cubicBezTo>
                <a:cubicBezTo>
                  <a:pt x="12041" y="23554"/>
                  <a:pt x="20323" y="11983"/>
                  <a:pt x="320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3E422CA-4FD1-45DD-8271-B24BA63BB4C8}"/>
              </a:ext>
            </a:extLst>
          </p:cNvPr>
          <p:cNvSpPr/>
          <p:nvPr/>
        </p:nvSpPr>
        <p:spPr>
          <a:xfrm>
            <a:off x="609600" y="5210216"/>
            <a:ext cx="407105" cy="95167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B630484-411D-4A7B-B1ED-623E9A113926}"/>
              </a:ext>
            </a:extLst>
          </p:cNvPr>
          <p:cNvSpPr/>
          <p:nvPr/>
        </p:nvSpPr>
        <p:spPr>
          <a:xfrm>
            <a:off x="1066403" y="5210216"/>
            <a:ext cx="356349" cy="9516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04A5268-E623-417C-AC98-A405B6196828}"/>
              </a:ext>
            </a:extLst>
          </p:cNvPr>
          <p:cNvSpPr/>
          <p:nvPr/>
        </p:nvSpPr>
        <p:spPr>
          <a:xfrm>
            <a:off x="1472451" y="5210216"/>
            <a:ext cx="245223" cy="9516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9" name="Segnaposto immagine 8" descr="Immagine che contiene persona, uomo, tuta, vestito&#10;&#10;Descrizione generata automaticamente">
            <a:extLst>
              <a:ext uri="{FF2B5EF4-FFF2-40B4-BE49-F238E27FC236}">
                <a16:creationId xmlns:a16="http://schemas.microsoft.com/office/drawing/2014/main" id="{ED977A56-0C9C-A94E-CD2E-9A53CEB8E4D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-86" b="32677"/>
          <a:stretch/>
        </p:blipFill>
        <p:spPr>
          <a:xfrm>
            <a:off x="4068000" y="4024313"/>
            <a:ext cx="1587500" cy="1585912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DF73F67-0D05-4983-8DA5-169508C4A716}"/>
              </a:ext>
            </a:extLst>
          </p:cNvPr>
          <p:cNvSpPr txBox="1"/>
          <p:nvPr/>
        </p:nvSpPr>
        <p:spPr>
          <a:xfrm>
            <a:off x="3657598" y="5680135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Vittorio </a:t>
            </a:r>
            <a:r>
              <a:rPr lang="en-US" dirty="0" err="1"/>
              <a:t>Corsale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A89756-683D-43A0-8289-A726CC76AC1C}"/>
              </a:ext>
            </a:extLst>
          </p:cNvPr>
          <p:cNvSpPr txBox="1"/>
          <p:nvPr/>
        </p:nvSpPr>
        <p:spPr>
          <a:xfrm>
            <a:off x="3657598" y="5994914"/>
            <a:ext cx="2438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Software </a:t>
            </a:r>
            <a:r>
              <a:rPr lang="en-US" sz="1200" dirty="0" err="1"/>
              <a:t>Analist</a:t>
            </a:r>
            <a:endParaRPr lang="en-US" sz="1200" dirty="0"/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18541088-4AC4-5AE0-ADFF-06F0F8413310}"/>
              </a:ext>
            </a:extLst>
          </p:cNvPr>
          <p:cNvSpPr txBox="1"/>
          <p:nvPr/>
        </p:nvSpPr>
        <p:spPr>
          <a:xfrm>
            <a:off x="6095998" y="5680135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Gabriele Tornatore</a:t>
            </a:r>
          </a:p>
        </p:txBody>
      </p:sp>
      <p:sp>
        <p:nvSpPr>
          <p:cNvPr id="21" name="TextBox 13">
            <a:extLst>
              <a:ext uri="{FF2B5EF4-FFF2-40B4-BE49-F238E27FC236}">
                <a16:creationId xmlns:a16="http://schemas.microsoft.com/office/drawing/2014/main" id="{0E8A8A5F-0F2B-A817-315A-C53E5B4C48C0}"/>
              </a:ext>
            </a:extLst>
          </p:cNvPr>
          <p:cNvSpPr txBox="1"/>
          <p:nvPr/>
        </p:nvSpPr>
        <p:spPr>
          <a:xfrm>
            <a:off x="6095998" y="5994914"/>
            <a:ext cx="2438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Software </a:t>
            </a:r>
            <a:r>
              <a:rPr lang="en-US" sz="1200" dirty="0" err="1"/>
              <a:t>Analist</a:t>
            </a:r>
            <a:endParaRPr lang="en-US" sz="1200" dirty="0"/>
          </a:p>
        </p:txBody>
      </p:sp>
      <p:pic>
        <p:nvPicPr>
          <p:cNvPr id="22" name="Segnaposto immagine 8">
            <a:extLst>
              <a:ext uri="{FF2B5EF4-FFF2-40B4-BE49-F238E27FC236}">
                <a16:creationId xmlns:a16="http://schemas.microsoft.com/office/drawing/2014/main" id="{A92F11E4-636D-C578-9D20-51C8FAA2A9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05" t="2624" r="3005" b="34020"/>
          <a:stretch/>
        </p:blipFill>
        <p:spPr>
          <a:xfrm>
            <a:off x="6521448" y="4024313"/>
            <a:ext cx="1587500" cy="1585912"/>
          </a:xfrm>
          <a:custGeom>
            <a:avLst/>
            <a:gdLst>
              <a:gd name="connsiteX0" fmla="*/ 793071 w 1586143"/>
              <a:gd name="connsiteY0" fmla="*/ 0 h 1586144"/>
              <a:gd name="connsiteX1" fmla="*/ 1586143 w 1586143"/>
              <a:gd name="connsiteY1" fmla="*/ 793072 h 1586144"/>
              <a:gd name="connsiteX2" fmla="*/ 793071 w 1586143"/>
              <a:gd name="connsiteY2" fmla="*/ 1586144 h 1586144"/>
              <a:gd name="connsiteX3" fmla="*/ 0 w 1586143"/>
              <a:gd name="connsiteY3" fmla="*/ 793072 h 1586144"/>
              <a:gd name="connsiteX4" fmla="*/ 793071 w 1586143"/>
              <a:gd name="connsiteY4" fmla="*/ 0 h 1586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6143" h="1586144">
                <a:moveTo>
                  <a:pt x="793071" y="0"/>
                </a:moveTo>
                <a:cubicBezTo>
                  <a:pt x="1231073" y="0"/>
                  <a:pt x="1586143" y="355070"/>
                  <a:pt x="1586143" y="793072"/>
                </a:cubicBezTo>
                <a:cubicBezTo>
                  <a:pt x="1586143" y="1231074"/>
                  <a:pt x="1231073" y="1586144"/>
                  <a:pt x="793071" y="1586144"/>
                </a:cubicBezTo>
                <a:cubicBezTo>
                  <a:pt x="355070" y="1586144"/>
                  <a:pt x="0" y="1231074"/>
                  <a:pt x="0" y="793072"/>
                </a:cubicBezTo>
                <a:cubicBezTo>
                  <a:pt x="0" y="355070"/>
                  <a:pt x="355070" y="0"/>
                  <a:pt x="793071" y="0"/>
                </a:cubicBezTo>
                <a:close/>
              </a:path>
            </a:pathLst>
          </a:custGeom>
          <a:blipFill dpi="0" rotWithShape="1">
            <a:blip r:embed="rId5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194496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3" grpId="0" animBg="1"/>
      <p:bldP spid="8" grpId="0"/>
      <p:bldP spid="11" grpId="0" animBg="1"/>
      <p:bldP spid="16" grpId="0" animBg="1"/>
      <p:bldP spid="17" grpId="0" animBg="1"/>
      <p:bldP spid="18" grpId="0" animBg="1"/>
      <p:bldP spid="13" grpId="0"/>
      <p:bldP spid="14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5D7E849-0903-4974-8669-A947F1EE2991}"/>
              </a:ext>
            </a:extLst>
          </p:cNvPr>
          <p:cNvSpPr/>
          <p:nvPr/>
        </p:nvSpPr>
        <p:spPr>
          <a:xfrm rot="3600000">
            <a:off x="1480769" y="-595156"/>
            <a:ext cx="1873438" cy="6659176"/>
          </a:xfrm>
          <a:prstGeom prst="roundRect">
            <a:avLst>
              <a:gd name="adj" fmla="val 50000"/>
            </a:avLst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CC04A9E-D044-4BCF-B937-36319ED09458}"/>
              </a:ext>
            </a:extLst>
          </p:cNvPr>
          <p:cNvSpPr/>
          <p:nvPr/>
        </p:nvSpPr>
        <p:spPr>
          <a:xfrm rot="3600000">
            <a:off x="2825522" y="-1967909"/>
            <a:ext cx="3215148" cy="11832494"/>
          </a:xfrm>
          <a:prstGeom prst="roundRect">
            <a:avLst>
              <a:gd name="adj" fmla="val 50000"/>
            </a:avLst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0" name="Segnaposto immagine 9" descr="Immagine che contiene parecchi&#10;&#10;Descrizione generata automaticamente">
            <a:extLst>
              <a:ext uri="{FF2B5EF4-FFF2-40B4-BE49-F238E27FC236}">
                <a16:creationId xmlns:a16="http://schemas.microsoft.com/office/drawing/2014/main" id="{55827745-7A40-0FAA-994C-0C0E9091504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30206" b="30206"/>
          <a:stretch>
            <a:fillRect/>
          </a:stretch>
        </p:blipFill>
        <p:spPr/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8FBF09B-D8B0-4ACD-81A5-968004B57D1D}"/>
              </a:ext>
            </a:extLst>
          </p:cNvPr>
          <p:cNvSpPr/>
          <p:nvPr/>
        </p:nvSpPr>
        <p:spPr>
          <a:xfrm>
            <a:off x="0" y="417220"/>
            <a:ext cx="12192000" cy="6440780"/>
          </a:xfrm>
          <a:custGeom>
            <a:avLst/>
            <a:gdLst>
              <a:gd name="connsiteX0" fmla="*/ 9759459 w 12192000"/>
              <a:gd name="connsiteY0" fmla="*/ 974 h 6440780"/>
              <a:gd name="connsiteX1" fmla="*/ 12166297 w 12192000"/>
              <a:gd name="connsiteY1" fmla="*/ 903335 h 6440780"/>
              <a:gd name="connsiteX2" fmla="*/ 12192000 w 12192000"/>
              <a:gd name="connsiteY2" fmla="*/ 925920 h 6440780"/>
              <a:gd name="connsiteX3" fmla="*/ 12192000 w 12192000"/>
              <a:gd name="connsiteY3" fmla="*/ 6440780 h 6440780"/>
              <a:gd name="connsiteX4" fmla="*/ 0 w 12192000"/>
              <a:gd name="connsiteY4" fmla="*/ 6440780 h 6440780"/>
              <a:gd name="connsiteX5" fmla="*/ 0 w 12192000"/>
              <a:gd name="connsiteY5" fmla="*/ 5001938 h 6440780"/>
              <a:gd name="connsiteX6" fmla="*/ 88150 w 12192000"/>
              <a:gd name="connsiteY6" fmla="*/ 4941697 h 6440780"/>
              <a:gd name="connsiteX7" fmla="*/ 258599 w 12192000"/>
              <a:gd name="connsiteY7" fmla="*/ 4837456 h 6440780"/>
              <a:gd name="connsiteX8" fmla="*/ 7735530 w 12192000"/>
              <a:gd name="connsiteY8" fmla="*/ 520648 h 6440780"/>
              <a:gd name="connsiteX9" fmla="*/ 9759459 w 12192000"/>
              <a:gd name="connsiteY9" fmla="*/ 974 h 6440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440780">
                <a:moveTo>
                  <a:pt x="9759459" y="974"/>
                </a:moveTo>
                <a:cubicBezTo>
                  <a:pt x="10633201" y="20550"/>
                  <a:pt x="11486265" y="334944"/>
                  <a:pt x="12166297" y="903335"/>
                </a:cubicBezTo>
                <a:lnTo>
                  <a:pt x="12192000" y="925920"/>
                </a:lnTo>
                <a:lnTo>
                  <a:pt x="12192000" y="6440780"/>
                </a:lnTo>
                <a:lnTo>
                  <a:pt x="0" y="6440780"/>
                </a:lnTo>
                <a:lnTo>
                  <a:pt x="0" y="5001938"/>
                </a:lnTo>
                <a:lnTo>
                  <a:pt x="88150" y="4941697"/>
                </a:lnTo>
                <a:cubicBezTo>
                  <a:pt x="143765" y="4905715"/>
                  <a:pt x="200586" y="4870950"/>
                  <a:pt x="258599" y="4837456"/>
                </a:cubicBezTo>
                <a:lnTo>
                  <a:pt x="7735530" y="520648"/>
                </a:lnTo>
                <a:cubicBezTo>
                  <a:pt x="8373671" y="152217"/>
                  <a:pt x="9072948" y="-14407"/>
                  <a:pt x="9759459" y="974"/>
                </a:cubicBezTo>
                <a:close/>
              </a:path>
            </a:pathLst>
          </a:cu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743DCC6-DD92-4835-AA4C-D3A3E3F81435}"/>
              </a:ext>
            </a:extLst>
          </p:cNvPr>
          <p:cNvSpPr/>
          <p:nvPr/>
        </p:nvSpPr>
        <p:spPr>
          <a:xfrm>
            <a:off x="611640" y="568142"/>
            <a:ext cx="407105" cy="95167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49E006F-9CC8-4864-B1AA-828FAE0E6913}"/>
              </a:ext>
            </a:extLst>
          </p:cNvPr>
          <p:cNvSpPr/>
          <p:nvPr/>
        </p:nvSpPr>
        <p:spPr>
          <a:xfrm>
            <a:off x="1068443" y="568142"/>
            <a:ext cx="356349" cy="9516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D953FAA-28B2-4022-97F0-16346CC4245D}"/>
              </a:ext>
            </a:extLst>
          </p:cNvPr>
          <p:cNvSpPr/>
          <p:nvPr/>
        </p:nvSpPr>
        <p:spPr>
          <a:xfrm>
            <a:off x="1474491" y="568142"/>
            <a:ext cx="245223" cy="9516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2A73745-8149-4DC1-9A6C-EF2D980CB59A}"/>
              </a:ext>
            </a:extLst>
          </p:cNvPr>
          <p:cNvSpPr/>
          <p:nvPr/>
        </p:nvSpPr>
        <p:spPr>
          <a:xfrm>
            <a:off x="10722667" y="5405860"/>
            <a:ext cx="433606" cy="433606"/>
          </a:xfrm>
          <a:prstGeom prst="ellipse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24">
            <a:hlinkClick r:id="rId3"/>
            <a:extLst>
              <a:ext uri="{FF2B5EF4-FFF2-40B4-BE49-F238E27FC236}">
                <a16:creationId xmlns:a16="http://schemas.microsoft.com/office/drawing/2014/main" id="{DDE5F197-C4E1-4D17-BACB-D8433C7D2279}"/>
              </a:ext>
            </a:extLst>
          </p:cNvPr>
          <p:cNvSpPr/>
          <p:nvPr/>
        </p:nvSpPr>
        <p:spPr>
          <a:xfrm>
            <a:off x="10191431" y="5405860"/>
            <a:ext cx="433606" cy="433606"/>
          </a:xfrm>
          <a:prstGeom prst="ellipse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5320EE7-9E82-455A-BAA6-F66E32D50401}"/>
              </a:ext>
            </a:extLst>
          </p:cNvPr>
          <p:cNvSpPr txBox="1"/>
          <p:nvPr/>
        </p:nvSpPr>
        <p:spPr>
          <a:xfrm>
            <a:off x="3469594" y="5883450"/>
            <a:ext cx="7805332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dirty="0">
                <a:solidFill>
                  <a:schemeClr val="bg2"/>
                </a:solidFill>
                <a:hlinkClick r:id="rId4"/>
              </a:rPr>
              <a:t>vittorio.corsale@studio.unibo.it</a:t>
            </a:r>
            <a:r>
              <a:rPr lang="en-US" dirty="0">
                <a:solidFill>
                  <a:schemeClr val="bg2"/>
                </a:solidFill>
              </a:rPr>
              <a:t> | </a:t>
            </a:r>
            <a:r>
              <a:rPr lang="en-US" dirty="0">
                <a:solidFill>
                  <a:schemeClr val="bg2"/>
                </a:solidFill>
                <a:hlinkClick r:id="rId5"/>
              </a:rPr>
              <a:t>gabriele.tornatore@studio.unibo.it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FF520-186A-41D8-A9D0-43C758457A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r"/>
            <a:r>
              <a:rPr lang="it-IT" sz="7200" dirty="0">
                <a:solidFill>
                  <a:schemeClr val="bg2"/>
                </a:solidFill>
                <a:latin typeface="+mj-lt"/>
              </a:rPr>
              <a:t>Grazie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FCB6253-45AA-4B87-9674-3C8E7D923B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r"/>
            <a:r>
              <a:rPr lang="it-IT" dirty="0"/>
              <a:t>Ing. Informatica Magistrale - </a:t>
            </a:r>
            <a:r>
              <a:rPr lang="it-IT" dirty="0" err="1"/>
              <a:t>UniBO</a:t>
            </a:r>
            <a:endParaRPr lang="it-IT" dirty="0">
              <a:solidFill>
                <a:schemeClr val="bg2"/>
              </a:solidFill>
            </a:endParaRPr>
          </a:p>
        </p:txBody>
      </p:sp>
      <p:pic>
        <p:nvPicPr>
          <p:cNvPr id="34" name="Segnaposto immagine 33" descr="Immagine che contiene colorato, decorato, dipingendo, fresco&#10;&#10;Descrizione generata automaticamente">
            <a:extLst>
              <a:ext uri="{FF2B5EF4-FFF2-40B4-BE49-F238E27FC236}">
                <a16:creationId xmlns:a16="http://schemas.microsoft.com/office/drawing/2014/main" id="{8250DF20-374B-469E-6A48-96C889761F6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6"/>
          <a:srcRect t="392" b="392"/>
          <a:stretch>
            <a:fillRect/>
          </a:stretch>
        </p:blipFill>
        <p:spPr/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25008F-739C-44DD-ADFB-9AE24585789B}"/>
              </a:ext>
            </a:extLst>
          </p:cNvPr>
          <p:cNvSpPr/>
          <p:nvPr/>
        </p:nvSpPr>
        <p:spPr>
          <a:xfrm rot="3600000">
            <a:off x="2664416" y="-838984"/>
            <a:ext cx="2807672" cy="7820664"/>
          </a:xfrm>
          <a:prstGeom prst="roundRect">
            <a:avLst>
              <a:gd name="adj" fmla="val 50000"/>
            </a:avLst>
          </a:prstGeom>
          <a:solidFill>
            <a:schemeClr val="accent3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36" name="Immagine 35">
            <a:extLst>
              <a:ext uri="{FF2B5EF4-FFF2-40B4-BE49-F238E27FC236}">
                <a16:creationId xmlns:a16="http://schemas.microsoft.com/office/drawing/2014/main" id="{E680E03F-C6EC-CFEF-3B82-2206980EB6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01613" y="5513187"/>
            <a:ext cx="214977" cy="215482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DAD77A37-FC22-7444-DAF4-B448B995C1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80717" y="5446309"/>
            <a:ext cx="332759" cy="32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024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13" grpId="0" animBg="1"/>
      <p:bldP spid="20" grpId="0" animBg="1"/>
      <p:bldP spid="21" grpId="0" animBg="1"/>
      <p:bldP spid="22" grpId="0" animBg="1"/>
      <p:bldP spid="23" grpId="0" animBg="1"/>
      <p:bldP spid="25" grpId="0" animBg="1"/>
      <p:bldP spid="29" grpId="0"/>
      <p:bldP spid="4" grpId="0" build="p"/>
      <p:bldP spid="6" grpId="0" build="p"/>
      <p:bldP spid="5" grpId="0" animBg="1"/>
    </p:bldLst>
  </p:timing>
</p:sld>
</file>

<file path=ppt/theme/theme1.xml><?xml version="1.0" encoding="utf-8"?>
<a:theme xmlns:a="http://schemas.openxmlformats.org/drawingml/2006/main" name="1_Office Theme">
  <a:themeElements>
    <a:clrScheme name="Main Color">
      <a:dk1>
        <a:srgbClr val="262626"/>
      </a:dk1>
      <a:lt1>
        <a:srgbClr val="FFFFFF"/>
      </a:lt1>
      <a:dk2>
        <a:srgbClr val="313C41"/>
      </a:dk2>
      <a:lt2>
        <a:srgbClr val="FFFFFF"/>
      </a:lt2>
      <a:accent1>
        <a:srgbClr val="26989E"/>
      </a:accent1>
      <a:accent2>
        <a:srgbClr val="36C7CE"/>
      </a:accent2>
      <a:accent3>
        <a:srgbClr val="65D3D9"/>
      </a:accent3>
      <a:accent4>
        <a:srgbClr val="00D090"/>
      </a:accent4>
      <a:accent5>
        <a:srgbClr val="09FFB3"/>
      </a:accent5>
      <a:accent6>
        <a:srgbClr val="7DFFD7"/>
      </a:accent6>
      <a:hlink>
        <a:srgbClr val="B7FFE9"/>
      </a:hlink>
      <a:folHlink>
        <a:srgbClr val="E1FFF6"/>
      </a:folHlink>
    </a:clrScheme>
    <a:fontScheme name="Custom 12">
      <a:majorFont>
        <a:latin typeface="Libre Franklin Bold"/>
        <a:ea typeface=""/>
        <a:cs typeface=""/>
      </a:majorFont>
      <a:minorFont>
        <a:latin typeface="Quest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1899</TotalTime>
  <Words>286</Words>
  <Application>Microsoft Office PowerPoint</Application>
  <PresentationFormat>Widescreen</PresentationFormat>
  <Paragraphs>50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Arial</vt:lpstr>
      <vt:lpstr>Calibri</vt:lpstr>
      <vt:lpstr>Libre Franklin Bold</vt:lpstr>
      <vt:lpstr>Questrial</vt:lpstr>
      <vt:lpstr>1_Office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Manager>Slide Factory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SlideFactory</dc:creator>
  <cp:lastModifiedBy>Gabriele Tornatore - gabriele.tornatore@studio.unibo.it</cp:lastModifiedBy>
  <cp:revision>381</cp:revision>
  <dcterms:created xsi:type="dcterms:W3CDTF">2019-01-23T07:32:06Z</dcterms:created>
  <dcterms:modified xsi:type="dcterms:W3CDTF">2022-05-15T18:37:12Z</dcterms:modified>
</cp:coreProperties>
</file>

<file path=docProps/thumbnail.jpeg>
</file>